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2" r:id="rId2"/>
  </p:sldMasterIdLst>
  <p:notesMasterIdLst>
    <p:notesMasterId r:id="rId40"/>
  </p:notesMasterIdLst>
  <p:handoutMasterIdLst>
    <p:handoutMasterId r:id="rId41"/>
  </p:handoutMasterIdLst>
  <p:sldIdLst>
    <p:sldId id="1196" r:id="rId3"/>
    <p:sldId id="1710" r:id="rId4"/>
    <p:sldId id="1568" r:id="rId5"/>
    <p:sldId id="1653" r:id="rId6"/>
    <p:sldId id="1658" r:id="rId7"/>
    <p:sldId id="1711" r:id="rId8"/>
    <p:sldId id="1741" r:id="rId9"/>
    <p:sldId id="1716" r:id="rId10"/>
    <p:sldId id="1698" r:id="rId11"/>
    <p:sldId id="1725" r:id="rId12"/>
    <p:sldId id="1733" r:id="rId13"/>
    <p:sldId id="1712" r:id="rId14"/>
    <p:sldId id="1478" r:id="rId15"/>
    <p:sldId id="1696" r:id="rId16"/>
    <p:sldId id="1734" r:id="rId17"/>
    <p:sldId id="1735" r:id="rId18"/>
    <p:sldId id="1736" r:id="rId19"/>
    <p:sldId id="1717" r:id="rId20"/>
    <p:sldId id="1718" r:id="rId21"/>
    <p:sldId id="1719" r:id="rId22"/>
    <p:sldId id="1742" r:id="rId23"/>
    <p:sldId id="1720" r:id="rId24"/>
    <p:sldId id="1721" r:id="rId25"/>
    <p:sldId id="1722" r:id="rId26"/>
    <p:sldId id="1723" r:id="rId27"/>
    <p:sldId id="1737" r:id="rId28"/>
    <p:sldId id="1738" r:id="rId29"/>
    <p:sldId id="1739" r:id="rId30"/>
    <p:sldId id="1704" r:id="rId31"/>
    <p:sldId id="1713" r:id="rId32"/>
    <p:sldId id="1705" r:id="rId33"/>
    <p:sldId id="1715" r:id="rId34"/>
    <p:sldId id="1714" r:id="rId35"/>
    <p:sldId id="1743" r:id="rId36"/>
    <p:sldId id="1724" r:id="rId37"/>
    <p:sldId id="1740" r:id="rId38"/>
    <p:sldId id="1414" r:id="rId39"/>
  </p:sldIdLst>
  <p:sldSz cx="9144000" cy="6858000" type="screen4x3"/>
  <p:notesSz cx="7104063" cy="10234613"/>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guide id="3" orient="horz" pos="2154">
          <p15:clr>
            <a:srgbClr val="A4A3A4"/>
          </p15:clr>
        </p15:guide>
        <p15:guide id="4" pos="2880">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nhuibo" initials="f" lastIdx="9" clrIdx="0">
    <p:extLst>
      <p:ext uri="{19B8F6BF-5375-455C-9EA6-DF929625EA0E}">
        <p15:presenceInfo xmlns:p15="http://schemas.microsoft.com/office/powerpoint/2012/main" userId="fanhuib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954ECA"/>
    <a:srgbClr val="0000FF"/>
    <a:srgbClr val="3366CC"/>
    <a:srgbClr val="CC9900"/>
    <a:srgbClr val="0C5A82"/>
    <a:srgbClr val="E57C09"/>
    <a:srgbClr val="00B0F0"/>
    <a:srgbClr val="453DA9"/>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41" autoAdjust="0"/>
    <p:restoredTop sz="96424" autoAdjust="0"/>
  </p:normalViewPr>
  <p:slideViewPr>
    <p:cSldViewPr snapToGrid="0" snapToObjects="1">
      <p:cViewPr varScale="1">
        <p:scale>
          <a:sx n="117" d="100"/>
          <a:sy n="117" d="100"/>
        </p:scale>
        <p:origin x="1304" y="176"/>
      </p:cViewPr>
      <p:guideLst>
        <p:guide orient="horz" pos="2183"/>
        <p:guide pos="3840"/>
        <p:guide orient="horz" pos="2154"/>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p:cViewPr varScale="1">
        <p:scale>
          <a:sx n="79" d="100"/>
          <a:sy n="79" d="100"/>
        </p:scale>
        <p:origin x="3942" y="48"/>
      </p:cViewPr>
      <p:guideLst>
        <p:guide orient="horz" pos="3224"/>
        <p:guide pos="223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commentAuthors" Target="commentAuthor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926EA0-5DE4-4D4A-97DA-20A852DC63BC}" type="doc">
      <dgm:prSet loTypeId="urn:microsoft.com/office/officeart/2008/layout/VerticalCurvedList" loCatId="list" qsTypeId="urn:microsoft.com/office/officeart/2005/8/quickstyle/simple3" qsCatId="simple" csTypeId="urn:microsoft.com/office/officeart/2005/8/colors/accent1_2" csCatId="accent1" phldr="1"/>
      <dgm:spPr/>
      <dgm:t>
        <a:bodyPr/>
        <a:lstStyle/>
        <a:p>
          <a:endParaRPr lang="zh-CN" altLang="en-US"/>
        </a:p>
      </dgm:t>
    </dgm:pt>
    <dgm:pt modelId="{65FA297F-4EE1-4DD8-A799-B7FCD328E150}">
      <dgm:prSet custT="1">
        <dgm:style>
          <a:lnRef idx="1">
            <a:schemeClr val="accent1"/>
          </a:lnRef>
          <a:fillRef idx="2">
            <a:schemeClr val="accent1"/>
          </a:fillRef>
          <a:effectRef idx="1">
            <a:schemeClr val="accent1"/>
          </a:effectRef>
          <a:fontRef idx="minor">
            <a:schemeClr val="dk1"/>
          </a:fontRef>
        </dgm:style>
      </dgm:prSet>
      <dgm:spPr>
        <a:gradFill rotWithShape="0">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dgm:spPr>
      <dgm:t>
        <a:bodyPr/>
        <a:lstStyle/>
        <a:p>
          <a:r>
            <a:rPr lang="en-US" altLang="zh-CN" sz="2400" b="1" dirty="0">
              <a:solidFill>
                <a:schemeClr val="tx1"/>
              </a:solidFill>
              <a:latin typeface="微软雅黑" pitchFamily="34" charset="-122"/>
              <a:ea typeface="微软雅黑" pitchFamily="34" charset="-122"/>
            </a:rPr>
            <a:t>2 </a:t>
          </a:r>
          <a:r>
            <a:rPr lang="zh-CN" altLang="en-US" sz="2400" b="1" dirty="0">
              <a:solidFill>
                <a:schemeClr val="tx1"/>
              </a:solidFill>
              <a:latin typeface="微软雅黑" pitchFamily="34" charset="-122"/>
              <a:ea typeface="微软雅黑" pitchFamily="34" charset="-122"/>
            </a:rPr>
            <a:t>研究内容与指标完成情况</a:t>
          </a:r>
          <a:endParaRPr lang="zh-CN" altLang="en-US" sz="2400" b="1" dirty="0">
            <a:latin typeface="微软雅黑" pitchFamily="34" charset="-122"/>
            <a:ea typeface="微软雅黑" pitchFamily="34" charset="-122"/>
          </a:endParaRPr>
        </a:p>
      </dgm:t>
    </dgm:pt>
    <dgm:pt modelId="{9D4118AF-01D0-4292-8B78-7F0904E65FF8}" type="parTrans" cxnId="{A749A899-5A1E-4886-9C5E-107C7BD6A6AE}">
      <dgm:prSet/>
      <dgm:spPr/>
      <dgm:t>
        <a:bodyPr/>
        <a:lstStyle/>
        <a:p>
          <a:endParaRPr lang="zh-CN" altLang="en-US">
            <a:solidFill>
              <a:schemeClr val="tx2">
                <a:lumMod val="75000"/>
              </a:schemeClr>
            </a:solidFill>
          </a:endParaRPr>
        </a:p>
      </dgm:t>
    </dgm:pt>
    <dgm:pt modelId="{787AE211-EB57-4F9C-AD39-0B095A447CFC}" type="sibTrans" cxnId="{A749A899-5A1E-4886-9C5E-107C7BD6A6AE}">
      <dgm:prSet/>
      <dgm:spPr/>
      <dgm:t>
        <a:bodyPr/>
        <a:lstStyle/>
        <a:p>
          <a:endParaRPr lang="zh-CN" altLang="en-US">
            <a:solidFill>
              <a:schemeClr val="tx2">
                <a:lumMod val="75000"/>
              </a:schemeClr>
            </a:solidFill>
          </a:endParaRPr>
        </a:p>
      </dgm:t>
    </dgm:pt>
    <dgm:pt modelId="{4E40DB8A-F36B-4E02-9749-6FBF1360B2AF}">
      <dgm:prSet custT="1">
        <dgm:style>
          <a:lnRef idx="1">
            <a:schemeClr val="accent1"/>
          </a:lnRef>
          <a:fillRef idx="2">
            <a:schemeClr val="accent1"/>
          </a:fillRef>
          <a:effectRef idx="1">
            <a:schemeClr val="accent1"/>
          </a:effectRef>
          <a:fontRef idx="minor">
            <a:schemeClr val="dk1"/>
          </a:fontRef>
        </dgm:style>
      </dgm:prSet>
      <dgm:spPr/>
      <dgm:t>
        <a:bodyPr/>
        <a:lstStyle/>
        <a:p>
          <a:r>
            <a:rPr lang="en-US" altLang="zh-CN" sz="2400" b="1" dirty="0">
              <a:latin typeface="微软雅黑" pitchFamily="34" charset="-122"/>
              <a:ea typeface="微软雅黑" pitchFamily="34" charset="-122"/>
            </a:rPr>
            <a:t>4 </a:t>
          </a:r>
          <a:r>
            <a:rPr lang="zh-CN" altLang="en-US" sz="2400" b="1" dirty="0">
              <a:latin typeface="微软雅黑" pitchFamily="34" charset="-122"/>
              <a:ea typeface="微软雅黑" pitchFamily="34" charset="-122"/>
            </a:rPr>
            <a:t>组织管理情况</a:t>
          </a:r>
        </a:p>
      </dgm:t>
    </dgm:pt>
    <dgm:pt modelId="{94F14CF8-707B-43CB-B47C-A7979889CFA9}" type="parTrans" cxnId="{38EC5A17-4298-419C-BDE3-0F6CBB27B201}">
      <dgm:prSet/>
      <dgm:spPr/>
      <dgm:t>
        <a:bodyPr/>
        <a:lstStyle/>
        <a:p>
          <a:endParaRPr lang="zh-CN" altLang="en-US">
            <a:solidFill>
              <a:schemeClr val="tx2">
                <a:lumMod val="75000"/>
              </a:schemeClr>
            </a:solidFill>
          </a:endParaRPr>
        </a:p>
      </dgm:t>
    </dgm:pt>
    <dgm:pt modelId="{1942BB77-CA8B-44F0-B059-0429298956A7}" type="sibTrans" cxnId="{38EC5A17-4298-419C-BDE3-0F6CBB27B201}">
      <dgm:prSet/>
      <dgm:spPr/>
      <dgm:t>
        <a:bodyPr/>
        <a:lstStyle/>
        <a:p>
          <a:endParaRPr lang="zh-CN" altLang="en-US">
            <a:solidFill>
              <a:schemeClr val="tx2">
                <a:lumMod val="75000"/>
              </a:schemeClr>
            </a:solidFill>
          </a:endParaRPr>
        </a:p>
      </dgm:t>
    </dgm:pt>
    <dgm:pt modelId="{87D291A0-BB10-41E1-A207-F5A4E323DF3E}">
      <dgm:prSet custT="1">
        <dgm:style>
          <a:lnRef idx="1">
            <a:schemeClr val="accent1"/>
          </a:lnRef>
          <a:fillRef idx="2">
            <a:schemeClr val="accent1"/>
          </a:fillRef>
          <a:effectRef idx="1">
            <a:schemeClr val="accent1"/>
          </a:effectRef>
          <a:fontRef idx="minor">
            <a:schemeClr val="dk1"/>
          </a:fontRef>
        </dgm:style>
      </dgm:prSet>
      <dgm:spPr>
        <a:solidFill>
          <a:srgbClr val="FFC000"/>
        </a:solidFill>
      </dgm:spPr>
      <dgm:t>
        <a:bodyPr/>
        <a:lstStyle/>
        <a:p>
          <a:r>
            <a:rPr lang="en-US" altLang="zh-CN" sz="2400" b="1" dirty="0">
              <a:latin typeface="微软雅黑" pitchFamily="34" charset="-122"/>
              <a:ea typeface="微软雅黑" pitchFamily="34" charset="-122"/>
            </a:rPr>
            <a:t>1 </a:t>
          </a:r>
          <a:r>
            <a:rPr lang="zh-CN" altLang="en-US" sz="2400" b="1" dirty="0">
              <a:latin typeface="微软雅黑" pitchFamily="34" charset="-122"/>
              <a:ea typeface="微软雅黑" pitchFamily="34" charset="-122"/>
            </a:rPr>
            <a:t>项目概述</a:t>
          </a:r>
        </a:p>
      </dgm:t>
    </dgm:pt>
    <dgm:pt modelId="{0B9BD340-4318-49B5-8047-E22D9F1C4963}" type="parTrans" cxnId="{64F78E05-BD23-4587-AF39-7DA4BC27F7C0}">
      <dgm:prSet/>
      <dgm:spPr/>
      <dgm:t>
        <a:bodyPr/>
        <a:lstStyle/>
        <a:p>
          <a:endParaRPr lang="zh-CN" altLang="en-US"/>
        </a:p>
      </dgm:t>
    </dgm:pt>
    <dgm:pt modelId="{1AF0FD19-C178-4DC1-B3B6-C7E25C195988}" type="sibTrans" cxnId="{64F78E05-BD23-4587-AF39-7DA4BC27F7C0}">
      <dgm:prSet/>
      <dgm:spPr/>
      <dgm:t>
        <a:bodyPr/>
        <a:lstStyle/>
        <a:p>
          <a:endParaRPr lang="zh-CN" altLang="en-US"/>
        </a:p>
      </dgm:t>
    </dgm:pt>
    <dgm:pt modelId="{95773BFB-1D32-4AFE-8F45-D2F6D32ADAE3}">
      <dgm:prSet custT="1">
        <dgm:style>
          <a:lnRef idx="1">
            <a:schemeClr val="accent1"/>
          </a:lnRef>
          <a:fillRef idx="2">
            <a:schemeClr val="accent1"/>
          </a:fillRef>
          <a:effectRef idx="1">
            <a:schemeClr val="accent1"/>
          </a:effectRef>
          <a:fontRef idx="minor">
            <a:schemeClr val="dk1"/>
          </a:fontRef>
        </dgm:style>
      </dgm:prSet>
      <dgm:spPr/>
      <dgm:t>
        <a:bodyPr/>
        <a:lstStyle/>
        <a:p>
          <a:r>
            <a:rPr lang="en-US" altLang="zh-CN" sz="2400" b="1" dirty="0">
              <a:latin typeface="微软雅黑" pitchFamily="34" charset="-122"/>
              <a:ea typeface="微软雅黑" pitchFamily="34" charset="-122"/>
            </a:rPr>
            <a:t>3 </a:t>
          </a:r>
          <a:r>
            <a:rPr lang="zh-CN" altLang="en-US" sz="2400" b="1" dirty="0">
              <a:solidFill>
                <a:schemeClr val="tx1"/>
              </a:solidFill>
              <a:latin typeface="微软雅黑" pitchFamily="34" charset="-122"/>
              <a:ea typeface="微软雅黑" pitchFamily="34" charset="-122"/>
            </a:rPr>
            <a:t>关键技术突破与创新点</a:t>
          </a:r>
          <a:endParaRPr lang="zh-CN" altLang="en-US" sz="2400" b="1" dirty="0">
            <a:latin typeface="微软雅黑" pitchFamily="34" charset="-122"/>
            <a:ea typeface="微软雅黑" pitchFamily="34" charset="-122"/>
          </a:endParaRPr>
        </a:p>
      </dgm:t>
    </dgm:pt>
    <dgm:pt modelId="{0DB72FA4-C2EA-4EB4-9FF7-6E5022ACF19D}" type="parTrans" cxnId="{2A7C1627-213F-4BEF-A00C-482238389590}">
      <dgm:prSet/>
      <dgm:spPr/>
      <dgm:t>
        <a:bodyPr/>
        <a:lstStyle/>
        <a:p>
          <a:endParaRPr lang="zh-CN" altLang="en-US"/>
        </a:p>
      </dgm:t>
    </dgm:pt>
    <dgm:pt modelId="{E44AEB00-8753-42A3-BFAC-FE190DF33F32}" type="sibTrans" cxnId="{2A7C1627-213F-4BEF-A00C-482238389590}">
      <dgm:prSet/>
      <dgm:spPr/>
      <dgm:t>
        <a:bodyPr/>
        <a:lstStyle/>
        <a:p>
          <a:endParaRPr lang="zh-CN" altLang="en-US"/>
        </a:p>
      </dgm:t>
    </dgm:pt>
    <dgm:pt modelId="{7D6C6460-2C06-4DB5-9CF8-01440FC0C372}">
      <dgm:prSet custT="1">
        <dgm:style>
          <a:lnRef idx="1">
            <a:schemeClr val="accent1"/>
          </a:lnRef>
          <a:fillRef idx="2">
            <a:schemeClr val="accent1"/>
          </a:fillRef>
          <a:effectRef idx="1">
            <a:schemeClr val="accent1"/>
          </a:effectRef>
          <a:fontRef idx="minor">
            <a:schemeClr val="dk1"/>
          </a:fontRef>
        </dgm:style>
      </dgm:prSet>
      <dgm:spPr/>
      <dgm:t>
        <a:bodyPr/>
        <a:lstStyle/>
        <a:p>
          <a:r>
            <a:rPr lang="en-US" altLang="zh-CN" sz="2400" b="1" dirty="0">
              <a:latin typeface="微软雅黑" pitchFamily="34" charset="-122"/>
              <a:ea typeface="微软雅黑" pitchFamily="34" charset="-122"/>
            </a:rPr>
            <a:t>5 </a:t>
          </a:r>
          <a:r>
            <a:rPr lang="zh-CN" altLang="en-US" sz="2400" b="1" dirty="0">
              <a:latin typeface="微软雅黑" pitchFamily="34" charset="-122"/>
              <a:ea typeface="微软雅黑" pitchFamily="34" charset="-122"/>
            </a:rPr>
            <a:t>经验、问题及建议</a:t>
          </a:r>
        </a:p>
      </dgm:t>
    </dgm:pt>
    <dgm:pt modelId="{E5DC66D8-B0FC-480B-8A92-889CBAD56D01}" type="parTrans" cxnId="{77B07E97-94AE-4C93-BDC2-4ED6F7D7E230}">
      <dgm:prSet/>
      <dgm:spPr/>
      <dgm:t>
        <a:bodyPr/>
        <a:lstStyle/>
        <a:p>
          <a:endParaRPr lang="zh-CN" altLang="en-US"/>
        </a:p>
      </dgm:t>
    </dgm:pt>
    <dgm:pt modelId="{0DA53DAA-2EF2-4B17-BA33-8DB658841A11}" type="sibTrans" cxnId="{77B07E97-94AE-4C93-BDC2-4ED6F7D7E230}">
      <dgm:prSet/>
      <dgm:spPr/>
      <dgm:t>
        <a:bodyPr/>
        <a:lstStyle/>
        <a:p>
          <a:endParaRPr lang="zh-CN" altLang="en-US"/>
        </a:p>
      </dgm:t>
    </dgm:pt>
    <dgm:pt modelId="{707E5150-B63E-492E-877B-863EA09CD76C}" type="pres">
      <dgm:prSet presAssocID="{44926EA0-5DE4-4D4A-97DA-20A852DC63BC}" presName="Name0" presStyleCnt="0">
        <dgm:presLayoutVars>
          <dgm:chMax val="7"/>
          <dgm:chPref val="7"/>
          <dgm:dir/>
        </dgm:presLayoutVars>
      </dgm:prSet>
      <dgm:spPr/>
    </dgm:pt>
    <dgm:pt modelId="{E4D2594F-7A45-4119-9FF3-AC300426B9AD}" type="pres">
      <dgm:prSet presAssocID="{44926EA0-5DE4-4D4A-97DA-20A852DC63BC}" presName="Name1" presStyleCnt="0"/>
      <dgm:spPr/>
    </dgm:pt>
    <dgm:pt modelId="{741B0F25-764A-4A40-B0AB-F9C69B9BC7C2}" type="pres">
      <dgm:prSet presAssocID="{44926EA0-5DE4-4D4A-97DA-20A852DC63BC}" presName="cycle" presStyleCnt="0"/>
      <dgm:spPr/>
    </dgm:pt>
    <dgm:pt modelId="{84CE8D6D-9EAF-4213-920F-A4B23D82E6D8}" type="pres">
      <dgm:prSet presAssocID="{44926EA0-5DE4-4D4A-97DA-20A852DC63BC}" presName="srcNode" presStyleLbl="node1" presStyleIdx="0" presStyleCnt="5"/>
      <dgm:spPr/>
    </dgm:pt>
    <dgm:pt modelId="{0B65591A-F0D1-4549-A314-A49847CF60E9}" type="pres">
      <dgm:prSet presAssocID="{44926EA0-5DE4-4D4A-97DA-20A852DC63BC}" presName="conn" presStyleLbl="parChTrans1D2" presStyleIdx="0" presStyleCnt="1"/>
      <dgm:spPr/>
    </dgm:pt>
    <dgm:pt modelId="{77C31A2A-CAF9-47D7-AB0F-1A0A0B31F714}" type="pres">
      <dgm:prSet presAssocID="{44926EA0-5DE4-4D4A-97DA-20A852DC63BC}" presName="extraNode" presStyleLbl="node1" presStyleIdx="0" presStyleCnt="5"/>
      <dgm:spPr/>
    </dgm:pt>
    <dgm:pt modelId="{B25A881D-8EEE-4147-B323-453E3C39C104}" type="pres">
      <dgm:prSet presAssocID="{44926EA0-5DE4-4D4A-97DA-20A852DC63BC}" presName="dstNode" presStyleLbl="node1" presStyleIdx="0" presStyleCnt="5"/>
      <dgm:spPr/>
    </dgm:pt>
    <dgm:pt modelId="{77884653-2496-44A8-8C01-A2534B441D9F}" type="pres">
      <dgm:prSet presAssocID="{87D291A0-BB10-41E1-A207-F5A4E323DF3E}" presName="text_1" presStyleLbl="node1" presStyleIdx="0" presStyleCnt="5" custLinFactNeighborX="2120" custLinFactNeighborY="-5715">
        <dgm:presLayoutVars>
          <dgm:bulletEnabled val="1"/>
        </dgm:presLayoutVars>
      </dgm:prSet>
      <dgm:spPr/>
    </dgm:pt>
    <dgm:pt modelId="{B60A7277-131F-4204-8BC9-FAE755B46A31}" type="pres">
      <dgm:prSet presAssocID="{87D291A0-BB10-41E1-A207-F5A4E323DF3E}" presName="accent_1" presStyleCnt="0"/>
      <dgm:spPr/>
    </dgm:pt>
    <dgm:pt modelId="{2FCD50C9-8F27-43AE-AE6C-7EB2E1A55B01}" type="pres">
      <dgm:prSet presAssocID="{87D291A0-BB10-41E1-A207-F5A4E323DF3E}" presName="accentRepeatNode" presStyleLbl="solidFgAcc1" presStyleIdx="0" presStyleCnt="5"/>
      <dgm:spPr/>
    </dgm:pt>
    <dgm:pt modelId="{792B5DF2-77D9-4CF0-BF1D-077BF23BC314}" type="pres">
      <dgm:prSet presAssocID="{65FA297F-4EE1-4DD8-A799-B7FCD328E150}" presName="text_2" presStyleLbl="node1" presStyleIdx="1" presStyleCnt="5">
        <dgm:presLayoutVars>
          <dgm:bulletEnabled val="1"/>
        </dgm:presLayoutVars>
      </dgm:prSet>
      <dgm:spPr/>
    </dgm:pt>
    <dgm:pt modelId="{F7D14A39-B2C9-48CA-8194-31EBF251C179}" type="pres">
      <dgm:prSet presAssocID="{65FA297F-4EE1-4DD8-A799-B7FCD328E150}" presName="accent_2" presStyleCnt="0"/>
      <dgm:spPr/>
    </dgm:pt>
    <dgm:pt modelId="{F3F99643-CB43-4CAE-8961-1565984E1DA0}" type="pres">
      <dgm:prSet presAssocID="{65FA297F-4EE1-4DD8-A799-B7FCD328E150}" presName="accentRepeatNode" presStyleLbl="solidFgAcc1" presStyleIdx="1" presStyleCnt="5"/>
      <dgm:spPr/>
    </dgm:pt>
    <dgm:pt modelId="{89AA23C3-2D14-4805-AD77-0E21CC2BF7D8}" type="pres">
      <dgm:prSet presAssocID="{95773BFB-1D32-4AFE-8F45-D2F6D32ADAE3}" presName="text_3" presStyleLbl="node1" presStyleIdx="2" presStyleCnt="5">
        <dgm:presLayoutVars>
          <dgm:bulletEnabled val="1"/>
        </dgm:presLayoutVars>
      </dgm:prSet>
      <dgm:spPr/>
    </dgm:pt>
    <dgm:pt modelId="{BBBC0863-A7CD-446B-A73C-74E73F46D540}" type="pres">
      <dgm:prSet presAssocID="{95773BFB-1D32-4AFE-8F45-D2F6D32ADAE3}" presName="accent_3" presStyleCnt="0"/>
      <dgm:spPr/>
    </dgm:pt>
    <dgm:pt modelId="{65FF68CB-3E8F-4752-88DD-3EDDF4F0CEA2}" type="pres">
      <dgm:prSet presAssocID="{95773BFB-1D32-4AFE-8F45-D2F6D32ADAE3}" presName="accentRepeatNode" presStyleLbl="solidFgAcc1" presStyleIdx="2" presStyleCnt="5"/>
      <dgm:spPr/>
    </dgm:pt>
    <dgm:pt modelId="{5B8CCA81-8DD1-410C-859C-B59F45FB6ED0}" type="pres">
      <dgm:prSet presAssocID="{4E40DB8A-F36B-4E02-9749-6FBF1360B2AF}" presName="text_4" presStyleLbl="node1" presStyleIdx="3" presStyleCnt="5">
        <dgm:presLayoutVars>
          <dgm:bulletEnabled val="1"/>
        </dgm:presLayoutVars>
      </dgm:prSet>
      <dgm:spPr/>
    </dgm:pt>
    <dgm:pt modelId="{21926491-1492-4716-BFDC-277E8FD19F73}" type="pres">
      <dgm:prSet presAssocID="{4E40DB8A-F36B-4E02-9749-6FBF1360B2AF}" presName="accent_4" presStyleCnt="0"/>
      <dgm:spPr/>
    </dgm:pt>
    <dgm:pt modelId="{0A1E2318-58F1-4DB6-A046-3D0E0AFC53AF}" type="pres">
      <dgm:prSet presAssocID="{4E40DB8A-F36B-4E02-9749-6FBF1360B2AF}" presName="accentRepeatNode" presStyleLbl="solidFgAcc1" presStyleIdx="3" presStyleCnt="5"/>
      <dgm:spPr/>
    </dgm:pt>
    <dgm:pt modelId="{AB59F836-7693-4B1E-9090-A6ECD66321F2}" type="pres">
      <dgm:prSet presAssocID="{7D6C6460-2C06-4DB5-9CF8-01440FC0C372}" presName="text_5" presStyleLbl="node1" presStyleIdx="4" presStyleCnt="5">
        <dgm:presLayoutVars>
          <dgm:bulletEnabled val="1"/>
        </dgm:presLayoutVars>
      </dgm:prSet>
      <dgm:spPr/>
    </dgm:pt>
    <dgm:pt modelId="{56C6D9CF-6819-4FDA-B373-9B783950C217}" type="pres">
      <dgm:prSet presAssocID="{7D6C6460-2C06-4DB5-9CF8-01440FC0C372}" presName="accent_5" presStyleCnt="0"/>
      <dgm:spPr/>
    </dgm:pt>
    <dgm:pt modelId="{B906F81F-D439-468A-95A7-097291DE2984}" type="pres">
      <dgm:prSet presAssocID="{7D6C6460-2C06-4DB5-9CF8-01440FC0C372}" presName="accentRepeatNode" presStyleLbl="solidFgAcc1" presStyleIdx="4" presStyleCnt="5"/>
      <dgm:spPr/>
    </dgm:pt>
  </dgm:ptLst>
  <dgm:cxnLst>
    <dgm:cxn modelId="{64F78E05-BD23-4587-AF39-7DA4BC27F7C0}" srcId="{44926EA0-5DE4-4D4A-97DA-20A852DC63BC}" destId="{87D291A0-BB10-41E1-A207-F5A4E323DF3E}" srcOrd="0" destOrd="0" parTransId="{0B9BD340-4318-49B5-8047-E22D9F1C4963}" sibTransId="{1AF0FD19-C178-4DC1-B3B6-C7E25C195988}"/>
    <dgm:cxn modelId="{38EC5A17-4298-419C-BDE3-0F6CBB27B201}" srcId="{44926EA0-5DE4-4D4A-97DA-20A852DC63BC}" destId="{4E40DB8A-F36B-4E02-9749-6FBF1360B2AF}" srcOrd="3" destOrd="0" parTransId="{94F14CF8-707B-43CB-B47C-A7979889CFA9}" sibTransId="{1942BB77-CA8B-44F0-B059-0429298956A7}"/>
    <dgm:cxn modelId="{ED1F761F-07E8-4D07-930A-B634F5AC2279}" type="presOf" srcId="{87D291A0-BB10-41E1-A207-F5A4E323DF3E}" destId="{77884653-2496-44A8-8C01-A2534B441D9F}" srcOrd="0" destOrd="0" presId="urn:microsoft.com/office/officeart/2008/layout/VerticalCurvedList"/>
    <dgm:cxn modelId="{2A7C1627-213F-4BEF-A00C-482238389590}" srcId="{44926EA0-5DE4-4D4A-97DA-20A852DC63BC}" destId="{95773BFB-1D32-4AFE-8F45-D2F6D32ADAE3}" srcOrd="2" destOrd="0" parTransId="{0DB72FA4-C2EA-4EB4-9FF7-6E5022ACF19D}" sibTransId="{E44AEB00-8753-42A3-BFAC-FE190DF33F32}"/>
    <dgm:cxn modelId="{B9CCB444-A35A-414F-8DB4-D636822A2584}" type="presOf" srcId="{7D6C6460-2C06-4DB5-9CF8-01440FC0C372}" destId="{AB59F836-7693-4B1E-9090-A6ECD66321F2}" srcOrd="0" destOrd="0" presId="urn:microsoft.com/office/officeart/2008/layout/VerticalCurvedList"/>
    <dgm:cxn modelId="{93BBA446-ACF5-47A3-94A2-9FE643997268}" type="presOf" srcId="{4E40DB8A-F36B-4E02-9749-6FBF1360B2AF}" destId="{5B8CCA81-8DD1-410C-859C-B59F45FB6ED0}" srcOrd="0" destOrd="0" presId="urn:microsoft.com/office/officeart/2008/layout/VerticalCurvedList"/>
    <dgm:cxn modelId="{85F21664-669B-416B-B1D6-3FE15A986609}" type="presOf" srcId="{44926EA0-5DE4-4D4A-97DA-20A852DC63BC}" destId="{707E5150-B63E-492E-877B-863EA09CD76C}" srcOrd="0" destOrd="0" presId="urn:microsoft.com/office/officeart/2008/layout/VerticalCurvedList"/>
    <dgm:cxn modelId="{4261FF92-4A10-4D07-B223-41795B521971}" type="presOf" srcId="{65FA297F-4EE1-4DD8-A799-B7FCD328E150}" destId="{792B5DF2-77D9-4CF0-BF1D-077BF23BC314}" srcOrd="0" destOrd="0" presId="urn:microsoft.com/office/officeart/2008/layout/VerticalCurvedList"/>
    <dgm:cxn modelId="{77B07E97-94AE-4C93-BDC2-4ED6F7D7E230}" srcId="{44926EA0-5DE4-4D4A-97DA-20A852DC63BC}" destId="{7D6C6460-2C06-4DB5-9CF8-01440FC0C372}" srcOrd="4" destOrd="0" parTransId="{E5DC66D8-B0FC-480B-8A92-889CBAD56D01}" sibTransId="{0DA53DAA-2EF2-4B17-BA33-8DB658841A11}"/>
    <dgm:cxn modelId="{A749A899-5A1E-4886-9C5E-107C7BD6A6AE}" srcId="{44926EA0-5DE4-4D4A-97DA-20A852DC63BC}" destId="{65FA297F-4EE1-4DD8-A799-B7FCD328E150}" srcOrd="1" destOrd="0" parTransId="{9D4118AF-01D0-4292-8B78-7F0904E65FF8}" sibTransId="{787AE211-EB57-4F9C-AD39-0B095A447CFC}"/>
    <dgm:cxn modelId="{461051BA-9CCC-4189-9503-E42D728C6F8E}" type="presOf" srcId="{1AF0FD19-C178-4DC1-B3B6-C7E25C195988}" destId="{0B65591A-F0D1-4549-A314-A49847CF60E9}" srcOrd="0" destOrd="0" presId="urn:microsoft.com/office/officeart/2008/layout/VerticalCurvedList"/>
    <dgm:cxn modelId="{7DEC0EFA-3404-4883-9DDF-F75A1A7C12BC}" type="presOf" srcId="{95773BFB-1D32-4AFE-8F45-D2F6D32ADAE3}" destId="{89AA23C3-2D14-4805-AD77-0E21CC2BF7D8}" srcOrd="0" destOrd="0" presId="urn:microsoft.com/office/officeart/2008/layout/VerticalCurvedList"/>
    <dgm:cxn modelId="{02004EA9-57A4-4215-ABD7-5006130F52C9}" type="presParOf" srcId="{707E5150-B63E-492E-877B-863EA09CD76C}" destId="{E4D2594F-7A45-4119-9FF3-AC300426B9AD}" srcOrd="0" destOrd="0" presId="urn:microsoft.com/office/officeart/2008/layout/VerticalCurvedList"/>
    <dgm:cxn modelId="{CE3C30D5-8344-41D1-8AAD-B278B4F3EF66}" type="presParOf" srcId="{E4D2594F-7A45-4119-9FF3-AC300426B9AD}" destId="{741B0F25-764A-4A40-B0AB-F9C69B9BC7C2}" srcOrd="0" destOrd="0" presId="urn:microsoft.com/office/officeart/2008/layout/VerticalCurvedList"/>
    <dgm:cxn modelId="{0B5FE14A-2E77-467C-AB75-9B1E70D9BA62}" type="presParOf" srcId="{741B0F25-764A-4A40-B0AB-F9C69B9BC7C2}" destId="{84CE8D6D-9EAF-4213-920F-A4B23D82E6D8}" srcOrd="0" destOrd="0" presId="urn:microsoft.com/office/officeart/2008/layout/VerticalCurvedList"/>
    <dgm:cxn modelId="{7A71F531-6F94-4E4B-A890-7D3D80E02EBB}" type="presParOf" srcId="{741B0F25-764A-4A40-B0AB-F9C69B9BC7C2}" destId="{0B65591A-F0D1-4549-A314-A49847CF60E9}" srcOrd="1" destOrd="0" presId="urn:microsoft.com/office/officeart/2008/layout/VerticalCurvedList"/>
    <dgm:cxn modelId="{32410E13-271D-43D4-A473-0B723272F967}" type="presParOf" srcId="{741B0F25-764A-4A40-B0AB-F9C69B9BC7C2}" destId="{77C31A2A-CAF9-47D7-AB0F-1A0A0B31F714}" srcOrd="2" destOrd="0" presId="urn:microsoft.com/office/officeart/2008/layout/VerticalCurvedList"/>
    <dgm:cxn modelId="{395BD412-ACF1-4F47-AC56-B320D2F9F6CB}" type="presParOf" srcId="{741B0F25-764A-4A40-B0AB-F9C69B9BC7C2}" destId="{B25A881D-8EEE-4147-B323-453E3C39C104}" srcOrd="3" destOrd="0" presId="urn:microsoft.com/office/officeart/2008/layout/VerticalCurvedList"/>
    <dgm:cxn modelId="{D2CFF689-53DC-4AF3-950D-5594A29D82EF}" type="presParOf" srcId="{E4D2594F-7A45-4119-9FF3-AC300426B9AD}" destId="{77884653-2496-44A8-8C01-A2534B441D9F}" srcOrd="1" destOrd="0" presId="urn:microsoft.com/office/officeart/2008/layout/VerticalCurvedList"/>
    <dgm:cxn modelId="{3748563E-99DE-48C3-906A-A1FCCCD3F452}" type="presParOf" srcId="{E4D2594F-7A45-4119-9FF3-AC300426B9AD}" destId="{B60A7277-131F-4204-8BC9-FAE755B46A31}" srcOrd="2" destOrd="0" presId="urn:microsoft.com/office/officeart/2008/layout/VerticalCurvedList"/>
    <dgm:cxn modelId="{9B7FF367-C230-46FD-8614-221C822C1ED0}" type="presParOf" srcId="{B60A7277-131F-4204-8BC9-FAE755B46A31}" destId="{2FCD50C9-8F27-43AE-AE6C-7EB2E1A55B01}" srcOrd="0" destOrd="0" presId="urn:microsoft.com/office/officeart/2008/layout/VerticalCurvedList"/>
    <dgm:cxn modelId="{7D450490-4D32-47B8-B9AA-02CA0ED65A4D}" type="presParOf" srcId="{E4D2594F-7A45-4119-9FF3-AC300426B9AD}" destId="{792B5DF2-77D9-4CF0-BF1D-077BF23BC314}" srcOrd="3" destOrd="0" presId="urn:microsoft.com/office/officeart/2008/layout/VerticalCurvedList"/>
    <dgm:cxn modelId="{226EFE71-E36F-4C0E-B01F-55D19FE1525F}" type="presParOf" srcId="{E4D2594F-7A45-4119-9FF3-AC300426B9AD}" destId="{F7D14A39-B2C9-48CA-8194-31EBF251C179}" srcOrd="4" destOrd="0" presId="urn:microsoft.com/office/officeart/2008/layout/VerticalCurvedList"/>
    <dgm:cxn modelId="{DECD3629-6705-4690-B582-E670BEAA46FC}" type="presParOf" srcId="{F7D14A39-B2C9-48CA-8194-31EBF251C179}" destId="{F3F99643-CB43-4CAE-8961-1565984E1DA0}" srcOrd="0" destOrd="0" presId="urn:microsoft.com/office/officeart/2008/layout/VerticalCurvedList"/>
    <dgm:cxn modelId="{8E1F725F-08EC-4C2A-92E0-50112B4EAE86}" type="presParOf" srcId="{E4D2594F-7A45-4119-9FF3-AC300426B9AD}" destId="{89AA23C3-2D14-4805-AD77-0E21CC2BF7D8}" srcOrd="5" destOrd="0" presId="urn:microsoft.com/office/officeart/2008/layout/VerticalCurvedList"/>
    <dgm:cxn modelId="{AB889542-EB3E-4FE9-AABE-40B4E5941D55}" type="presParOf" srcId="{E4D2594F-7A45-4119-9FF3-AC300426B9AD}" destId="{BBBC0863-A7CD-446B-A73C-74E73F46D540}" srcOrd="6" destOrd="0" presId="urn:microsoft.com/office/officeart/2008/layout/VerticalCurvedList"/>
    <dgm:cxn modelId="{972F0239-0B9D-4EC5-B10B-27D9AC3F22A4}" type="presParOf" srcId="{BBBC0863-A7CD-446B-A73C-74E73F46D540}" destId="{65FF68CB-3E8F-4752-88DD-3EDDF4F0CEA2}" srcOrd="0" destOrd="0" presId="urn:microsoft.com/office/officeart/2008/layout/VerticalCurvedList"/>
    <dgm:cxn modelId="{E5CB785D-F1E7-40F0-9186-6086B17DED90}" type="presParOf" srcId="{E4D2594F-7A45-4119-9FF3-AC300426B9AD}" destId="{5B8CCA81-8DD1-410C-859C-B59F45FB6ED0}" srcOrd="7" destOrd="0" presId="urn:microsoft.com/office/officeart/2008/layout/VerticalCurvedList"/>
    <dgm:cxn modelId="{BCB60F76-BE79-4A91-9FE8-3D9DFD79BCAF}" type="presParOf" srcId="{E4D2594F-7A45-4119-9FF3-AC300426B9AD}" destId="{21926491-1492-4716-BFDC-277E8FD19F73}" srcOrd="8" destOrd="0" presId="urn:microsoft.com/office/officeart/2008/layout/VerticalCurvedList"/>
    <dgm:cxn modelId="{9716B74C-668C-4D19-9A05-E288749DFA9F}" type="presParOf" srcId="{21926491-1492-4716-BFDC-277E8FD19F73}" destId="{0A1E2318-58F1-4DB6-A046-3D0E0AFC53AF}" srcOrd="0" destOrd="0" presId="urn:microsoft.com/office/officeart/2008/layout/VerticalCurvedList"/>
    <dgm:cxn modelId="{3149F9B4-FB62-4984-9A71-F94FD3C2FF47}" type="presParOf" srcId="{E4D2594F-7A45-4119-9FF3-AC300426B9AD}" destId="{AB59F836-7693-4B1E-9090-A6ECD66321F2}" srcOrd="9" destOrd="0" presId="urn:microsoft.com/office/officeart/2008/layout/VerticalCurvedList"/>
    <dgm:cxn modelId="{88AC7B10-6493-44AA-8A16-65E074F32BB6}" type="presParOf" srcId="{E4D2594F-7A45-4119-9FF3-AC300426B9AD}" destId="{56C6D9CF-6819-4FDA-B373-9B783950C217}" srcOrd="10" destOrd="0" presId="urn:microsoft.com/office/officeart/2008/layout/VerticalCurvedList"/>
    <dgm:cxn modelId="{C29E84A7-824A-418F-8127-24DB40708CBA}" type="presParOf" srcId="{56C6D9CF-6819-4FDA-B373-9B783950C217}" destId="{B906F81F-D439-468A-95A7-097291DE298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926EA0-5DE4-4D4A-97DA-20A852DC63BC}" type="doc">
      <dgm:prSet loTypeId="urn:microsoft.com/office/officeart/2008/layout/VerticalCurvedList" loCatId="list" qsTypeId="urn:microsoft.com/office/officeart/2005/8/quickstyle/simple3" qsCatId="simple" csTypeId="urn:microsoft.com/office/officeart/2005/8/colors/accent1_2" csCatId="accent1" phldr="1"/>
      <dgm:spPr/>
      <dgm:t>
        <a:bodyPr/>
        <a:lstStyle/>
        <a:p>
          <a:endParaRPr lang="zh-CN" altLang="en-US"/>
        </a:p>
      </dgm:t>
    </dgm:pt>
    <dgm:pt modelId="{65FA297F-4EE1-4DD8-A799-B7FCD328E150}">
      <dgm:prSet custT="1">
        <dgm:style>
          <a:lnRef idx="1">
            <a:schemeClr val="accent1"/>
          </a:lnRef>
          <a:fillRef idx="2">
            <a:schemeClr val="accent1"/>
          </a:fillRef>
          <a:effectRef idx="1">
            <a:schemeClr val="accent1"/>
          </a:effectRef>
          <a:fontRef idx="minor">
            <a:schemeClr val="dk1"/>
          </a:fontRef>
        </dgm:style>
      </dgm:prSet>
      <dgm:spPr>
        <a:solidFill>
          <a:srgbClr val="FFC000"/>
        </a:solidFill>
      </dgm:spPr>
      <dgm:t>
        <a:bodyPr/>
        <a:lstStyle/>
        <a:p>
          <a:r>
            <a:rPr lang="en-US" altLang="zh-CN" sz="2400" b="1" dirty="0">
              <a:solidFill>
                <a:schemeClr val="tx1"/>
              </a:solidFill>
              <a:latin typeface="微软雅黑" pitchFamily="34" charset="-122"/>
              <a:ea typeface="微软雅黑" pitchFamily="34" charset="-122"/>
            </a:rPr>
            <a:t>2 </a:t>
          </a:r>
          <a:r>
            <a:rPr lang="zh-CN" altLang="en-US" sz="2400" b="1" dirty="0">
              <a:solidFill>
                <a:schemeClr val="tx1"/>
              </a:solidFill>
              <a:latin typeface="微软雅黑" pitchFamily="34" charset="-122"/>
              <a:ea typeface="微软雅黑" pitchFamily="34" charset="-122"/>
            </a:rPr>
            <a:t>研究内容与指标完成情况</a:t>
          </a:r>
          <a:endParaRPr lang="zh-CN" altLang="en-US" sz="2400" b="1" dirty="0">
            <a:latin typeface="微软雅黑" pitchFamily="34" charset="-122"/>
            <a:ea typeface="微软雅黑" pitchFamily="34" charset="-122"/>
          </a:endParaRPr>
        </a:p>
      </dgm:t>
    </dgm:pt>
    <dgm:pt modelId="{9D4118AF-01D0-4292-8B78-7F0904E65FF8}" type="parTrans" cxnId="{A749A899-5A1E-4886-9C5E-107C7BD6A6AE}">
      <dgm:prSet/>
      <dgm:spPr/>
      <dgm:t>
        <a:bodyPr/>
        <a:lstStyle/>
        <a:p>
          <a:endParaRPr lang="zh-CN" altLang="en-US">
            <a:solidFill>
              <a:schemeClr val="tx2">
                <a:lumMod val="75000"/>
              </a:schemeClr>
            </a:solidFill>
          </a:endParaRPr>
        </a:p>
      </dgm:t>
    </dgm:pt>
    <dgm:pt modelId="{787AE211-EB57-4F9C-AD39-0B095A447CFC}" type="sibTrans" cxnId="{A749A899-5A1E-4886-9C5E-107C7BD6A6AE}">
      <dgm:prSet/>
      <dgm:spPr/>
      <dgm:t>
        <a:bodyPr/>
        <a:lstStyle/>
        <a:p>
          <a:endParaRPr lang="zh-CN" altLang="en-US">
            <a:solidFill>
              <a:schemeClr val="tx2">
                <a:lumMod val="75000"/>
              </a:schemeClr>
            </a:solidFill>
          </a:endParaRPr>
        </a:p>
      </dgm:t>
    </dgm:pt>
    <dgm:pt modelId="{4E40DB8A-F36B-4E02-9749-6FBF1360B2AF}">
      <dgm:prSet custT="1">
        <dgm:style>
          <a:lnRef idx="1">
            <a:schemeClr val="accent1"/>
          </a:lnRef>
          <a:fillRef idx="2">
            <a:schemeClr val="accent1"/>
          </a:fillRef>
          <a:effectRef idx="1">
            <a:schemeClr val="accent1"/>
          </a:effectRef>
          <a:fontRef idx="minor">
            <a:schemeClr val="dk1"/>
          </a:fontRef>
        </dgm:style>
      </dgm:prSet>
      <dgm:spPr/>
      <dgm:t>
        <a:bodyPr/>
        <a:lstStyle/>
        <a:p>
          <a:r>
            <a:rPr lang="en-US" altLang="zh-CN" sz="2400" b="1" dirty="0">
              <a:latin typeface="微软雅黑" pitchFamily="34" charset="-122"/>
              <a:ea typeface="微软雅黑" pitchFamily="34" charset="-122"/>
            </a:rPr>
            <a:t>4 </a:t>
          </a:r>
          <a:r>
            <a:rPr lang="zh-CN" altLang="en-US" sz="2400" b="1" dirty="0">
              <a:latin typeface="微软雅黑" pitchFamily="34" charset="-122"/>
              <a:ea typeface="微软雅黑" pitchFamily="34" charset="-122"/>
            </a:rPr>
            <a:t>组织管理情况</a:t>
          </a:r>
        </a:p>
      </dgm:t>
    </dgm:pt>
    <dgm:pt modelId="{94F14CF8-707B-43CB-B47C-A7979889CFA9}" type="parTrans" cxnId="{38EC5A17-4298-419C-BDE3-0F6CBB27B201}">
      <dgm:prSet/>
      <dgm:spPr/>
      <dgm:t>
        <a:bodyPr/>
        <a:lstStyle/>
        <a:p>
          <a:endParaRPr lang="zh-CN" altLang="en-US">
            <a:solidFill>
              <a:schemeClr val="tx2">
                <a:lumMod val="75000"/>
              </a:schemeClr>
            </a:solidFill>
          </a:endParaRPr>
        </a:p>
      </dgm:t>
    </dgm:pt>
    <dgm:pt modelId="{1942BB77-CA8B-44F0-B059-0429298956A7}" type="sibTrans" cxnId="{38EC5A17-4298-419C-BDE3-0F6CBB27B201}">
      <dgm:prSet/>
      <dgm:spPr/>
      <dgm:t>
        <a:bodyPr/>
        <a:lstStyle/>
        <a:p>
          <a:endParaRPr lang="zh-CN" altLang="en-US">
            <a:solidFill>
              <a:schemeClr val="tx2">
                <a:lumMod val="75000"/>
              </a:schemeClr>
            </a:solidFill>
          </a:endParaRPr>
        </a:p>
      </dgm:t>
    </dgm:pt>
    <dgm:pt modelId="{87D291A0-BB10-41E1-A207-F5A4E323DF3E}">
      <dgm:prSet custT="1">
        <dgm:style>
          <a:lnRef idx="1">
            <a:schemeClr val="accent1"/>
          </a:lnRef>
          <a:fillRef idx="2">
            <a:schemeClr val="accent1"/>
          </a:fillRef>
          <a:effectRef idx="1">
            <a:schemeClr val="accent1"/>
          </a:effectRef>
          <a:fontRef idx="minor">
            <a:schemeClr val="dk1"/>
          </a:fontRef>
        </dgm:style>
      </dgm:prSet>
      <dgm:spPr>
        <a:gradFill rotWithShape="0">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dgm:spPr>
      <dgm:t>
        <a:bodyPr/>
        <a:lstStyle/>
        <a:p>
          <a:r>
            <a:rPr lang="en-US" altLang="zh-CN" sz="2400" b="1" dirty="0">
              <a:latin typeface="微软雅黑" pitchFamily="34" charset="-122"/>
              <a:ea typeface="微软雅黑" pitchFamily="34" charset="-122"/>
            </a:rPr>
            <a:t>1 </a:t>
          </a:r>
          <a:r>
            <a:rPr lang="zh-CN" altLang="en-US" sz="2400" b="1" dirty="0">
              <a:latin typeface="微软雅黑" pitchFamily="34" charset="-122"/>
              <a:ea typeface="微软雅黑" pitchFamily="34" charset="-122"/>
            </a:rPr>
            <a:t>项目概述</a:t>
          </a:r>
        </a:p>
      </dgm:t>
    </dgm:pt>
    <dgm:pt modelId="{0B9BD340-4318-49B5-8047-E22D9F1C4963}" type="parTrans" cxnId="{64F78E05-BD23-4587-AF39-7DA4BC27F7C0}">
      <dgm:prSet/>
      <dgm:spPr/>
      <dgm:t>
        <a:bodyPr/>
        <a:lstStyle/>
        <a:p>
          <a:endParaRPr lang="zh-CN" altLang="en-US"/>
        </a:p>
      </dgm:t>
    </dgm:pt>
    <dgm:pt modelId="{1AF0FD19-C178-4DC1-B3B6-C7E25C195988}" type="sibTrans" cxnId="{64F78E05-BD23-4587-AF39-7DA4BC27F7C0}">
      <dgm:prSet/>
      <dgm:spPr/>
      <dgm:t>
        <a:bodyPr/>
        <a:lstStyle/>
        <a:p>
          <a:endParaRPr lang="zh-CN" altLang="en-US"/>
        </a:p>
      </dgm:t>
    </dgm:pt>
    <dgm:pt modelId="{95773BFB-1D32-4AFE-8F45-D2F6D32ADAE3}">
      <dgm:prSet custT="1">
        <dgm:style>
          <a:lnRef idx="1">
            <a:schemeClr val="accent1"/>
          </a:lnRef>
          <a:fillRef idx="2">
            <a:schemeClr val="accent1"/>
          </a:fillRef>
          <a:effectRef idx="1">
            <a:schemeClr val="accent1"/>
          </a:effectRef>
          <a:fontRef idx="minor">
            <a:schemeClr val="dk1"/>
          </a:fontRef>
        </dgm:style>
      </dgm:prSet>
      <dgm:spPr/>
      <dgm:t>
        <a:bodyPr/>
        <a:lstStyle/>
        <a:p>
          <a:r>
            <a:rPr lang="en-US" altLang="zh-CN" sz="2400" b="1" dirty="0">
              <a:latin typeface="微软雅黑" pitchFamily="34" charset="-122"/>
              <a:ea typeface="微软雅黑" pitchFamily="34" charset="-122"/>
            </a:rPr>
            <a:t>3 </a:t>
          </a:r>
          <a:r>
            <a:rPr lang="zh-CN" altLang="en-US" sz="2400" b="1" dirty="0">
              <a:solidFill>
                <a:schemeClr val="tx1"/>
              </a:solidFill>
              <a:latin typeface="微软雅黑" pitchFamily="34" charset="-122"/>
              <a:ea typeface="微软雅黑" pitchFamily="34" charset="-122"/>
            </a:rPr>
            <a:t>关键技术突破与创新点</a:t>
          </a:r>
          <a:endParaRPr lang="zh-CN" altLang="en-US" sz="2400" b="1" dirty="0">
            <a:latin typeface="微软雅黑" pitchFamily="34" charset="-122"/>
            <a:ea typeface="微软雅黑" pitchFamily="34" charset="-122"/>
          </a:endParaRPr>
        </a:p>
      </dgm:t>
    </dgm:pt>
    <dgm:pt modelId="{0DB72FA4-C2EA-4EB4-9FF7-6E5022ACF19D}" type="parTrans" cxnId="{2A7C1627-213F-4BEF-A00C-482238389590}">
      <dgm:prSet/>
      <dgm:spPr/>
      <dgm:t>
        <a:bodyPr/>
        <a:lstStyle/>
        <a:p>
          <a:endParaRPr lang="zh-CN" altLang="en-US"/>
        </a:p>
      </dgm:t>
    </dgm:pt>
    <dgm:pt modelId="{E44AEB00-8753-42A3-BFAC-FE190DF33F32}" type="sibTrans" cxnId="{2A7C1627-213F-4BEF-A00C-482238389590}">
      <dgm:prSet/>
      <dgm:spPr/>
      <dgm:t>
        <a:bodyPr/>
        <a:lstStyle/>
        <a:p>
          <a:endParaRPr lang="zh-CN" altLang="en-US"/>
        </a:p>
      </dgm:t>
    </dgm:pt>
    <dgm:pt modelId="{7D6C6460-2C06-4DB5-9CF8-01440FC0C372}">
      <dgm:prSet custT="1">
        <dgm:style>
          <a:lnRef idx="1">
            <a:schemeClr val="accent1"/>
          </a:lnRef>
          <a:fillRef idx="2">
            <a:schemeClr val="accent1"/>
          </a:fillRef>
          <a:effectRef idx="1">
            <a:schemeClr val="accent1"/>
          </a:effectRef>
          <a:fontRef idx="minor">
            <a:schemeClr val="dk1"/>
          </a:fontRef>
        </dgm:style>
      </dgm:prSet>
      <dgm:spPr/>
      <dgm:t>
        <a:bodyPr/>
        <a:lstStyle/>
        <a:p>
          <a:r>
            <a:rPr lang="en-US" altLang="zh-CN" sz="2400" b="1" dirty="0">
              <a:latin typeface="微软雅黑" pitchFamily="34" charset="-122"/>
              <a:ea typeface="微软雅黑" pitchFamily="34" charset="-122"/>
            </a:rPr>
            <a:t>5 </a:t>
          </a:r>
          <a:r>
            <a:rPr lang="zh-CN" altLang="en-US" sz="2400" b="1" dirty="0">
              <a:latin typeface="微软雅黑" pitchFamily="34" charset="-122"/>
              <a:ea typeface="微软雅黑" pitchFamily="34" charset="-122"/>
            </a:rPr>
            <a:t>经验、问题及建议</a:t>
          </a:r>
        </a:p>
      </dgm:t>
    </dgm:pt>
    <dgm:pt modelId="{E5DC66D8-B0FC-480B-8A92-889CBAD56D01}" type="parTrans" cxnId="{77B07E97-94AE-4C93-BDC2-4ED6F7D7E230}">
      <dgm:prSet/>
      <dgm:spPr/>
      <dgm:t>
        <a:bodyPr/>
        <a:lstStyle/>
        <a:p>
          <a:endParaRPr lang="zh-CN" altLang="en-US"/>
        </a:p>
      </dgm:t>
    </dgm:pt>
    <dgm:pt modelId="{0DA53DAA-2EF2-4B17-BA33-8DB658841A11}" type="sibTrans" cxnId="{77B07E97-94AE-4C93-BDC2-4ED6F7D7E230}">
      <dgm:prSet/>
      <dgm:spPr/>
      <dgm:t>
        <a:bodyPr/>
        <a:lstStyle/>
        <a:p>
          <a:endParaRPr lang="zh-CN" altLang="en-US"/>
        </a:p>
      </dgm:t>
    </dgm:pt>
    <dgm:pt modelId="{707E5150-B63E-492E-877B-863EA09CD76C}" type="pres">
      <dgm:prSet presAssocID="{44926EA0-5DE4-4D4A-97DA-20A852DC63BC}" presName="Name0" presStyleCnt="0">
        <dgm:presLayoutVars>
          <dgm:chMax val="7"/>
          <dgm:chPref val="7"/>
          <dgm:dir/>
        </dgm:presLayoutVars>
      </dgm:prSet>
      <dgm:spPr/>
    </dgm:pt>
    <dgm:pt modelId="{E4D2594F-7A45-4119-9FF3-AC300426B9AD}" type="pres">
      <dgm:prSet presAssocID="{44926EA0-5DE4-4D4A-97DA-20A852DC63BC}" presName="Name1" presStyleCnt="0"/>
      <dgm:spPr/>
    </dgm:pt>
    <dgm:pt modelId="{741B0F25-764A-4A40-B0AB-F9C69B9BC7C2}" type="pres">
      <dgm:prSet presAssocID="{44926EA0-5DE4-4D4A-97DA-20A852DC63BC}" presName="cycle" presStyleCnt="0"/>
      <dgm:spPr/>
    </dgm:pt>
    <dgm:pt modelId="{84CE8D6D-9EAF-4213-920F-A4B23D82E6D8}" type="pres">
      <dgm:prSet presAssocID="{44926EA0-5DE4-4D4A-97DA-20A852DC63BC}" presName="srcNode" presStyleLbl="node1" presStyleIdx="0" presStyleCnt="5"/>
      <dgm:spPr/>
    </dgm:pt>
    <dgm:pt modelId="{0B65591A-F0D1-4549-A314-A49847CF60E9}" type="pres">
      <dgm:prSet presAssocID="{44926EA0-5DE4-4D4A-97DA-20A852DC63BC}" presName="conn" presStyleLbl="parChTrans1D2" presStyleIdx="0" presStyleCnt="1"/>
      <dgm:spPr/>
    </dgm:pt>
    <dgm:pt modelId="{77C31A2A-CAF9-47D7-AB0F-1A0A0B31F714}" type="pres">
      <dgm:prSet presAssocID="{44926EA0-5DE4-4D4A-97DA-20A852DC63BC}" presName="extraNode" presStyleLbl="node1" presStyleIdx="0" presStyleCnt="5"/>
      <dgm:spPr/>
    </dgm:pt>
    <dgm:pt modelId="{B25A881D-8EEE-4147-B323-453E3C39C104}" type="pres">
      <dgm:prSet presAssocID="{44926EA0-5DE4-4D4A-97DA-20A852DC63BC}" presName="dstNode" presStyleLbl="node1" presStyleIdx="0" presStyleCnt="5"/>
      <dgm:spPr/>
    </dgm:pt>
    <dgm:pt modelId="{77884653-2496-44A8-8C01-A2534B441D9F}" type="pres">
      <dgm:prSet presAssocID="{87D291A0-BB10-41E1-A207-F5A4E323DF3E}" presName="text_1" presStyleLbl="node1" presStyleIdx="0" presStyleCnt="5" custLinFactNeighborX="2120" custLinFactNeighborY="-5715">
        <dgm:presLayoutVars>
          <dgm:bulletEnabled val="1"/>
        </dgm:presLayoutVars>
      </dgm:prSet>
      <dgm:spPr/>
    </dgm:pt>
    <dgm:pt modelId="{B60A7277-131F-4204-8BC9-FAE755B46A31}" type="pres">
      <dgm:prSet presAssocID="{87D291A0-BB10-41E1-A207-F5A4E323DF3E}" presName="accent_1" presStyleCnt="0"/>
      <dgm:spPr/>
    </dgm:pt>
    <dgm:pt modelId="{2FCD50C9-8F27-43AE-AE6C-7EB2E1A55B01}" type="pres">
      <dgm:prSet presAssocID="{87D291A0-BB10-41E1-A207-F5A4E323DF3E}" presName="accentRepeatNode" presStyleLbl="solidFgAcc1" presStyleIdx="0" presStyleCnt="5"/>
      <dgm:spPr/>
    </dgm:pt>
    <dgm:pt modelId="{792B5DF2-77D9-4CF0-BF1D-077BF23BC314}" type="pres">
      <dgm:prSet presAssocID="{65FA297F-4EE1-4DD8-A799-B7FCD328E150}" presName="text_2" presStyleLbl="node1" presStyleIdx="1" presStyleCnt="5">
        <dgm:presLayoutVars>
          <dgm:bulletEnabled val="1"/>
        </dgm:presLayoutVars>
      </dgm:prSet>
      <dgm:spPr/>
    </dgm:pt>
    <dgm:pt modelId="{F7D14A39-B2C9-48CA-8194-31EBF251C179}" type="pres">
      <dgm:prSet presAssocID="{65FA297F-4EE1-4DD8-A799-B7FCD328E150}" presName="accent_2" presStyleCnt="0"/>
      <dgm:spPr/>
    </dgm:pt>
    <dgm:pt modelId="{F3F99643-CB43-4CAE-8961-1565984E1DA0}" type="pres">
      <dgm:prSet presAssocID="{65FA297F-4EE1-4DD8-A799-B7FCD328E150}" presName="accentRepeatNode" presStyleLbl="solidFgAcc1" presStyleIdx="1" presStyleCnt="5"/>
      <dgm:spPr/>
    </dgm:pt>
    <dgm:pt modelId="{89AA23C3-2D14-4805-AD77-0E21CC2BF7D8}" type="pres">
      <dgm:prSet presAssocID="{95773BFB-1D32-4AFE-8F45-D2F6D32ADAE3}" presName="text_3" presStyleLbl="node1" presStyleIdx="2" presStyleCnt="5">
        <dgm:presLayoutVars>
          <dgm:bulletEnabled val="1"/>
        </dgm:presLayoutVars>
      </dgm:prSet>
      <dgm:spPr/>
    </dgm:pt>
    <dgm:pt modelId="{BBBC0863-A7CD-446B-A73C-74E73F46D540}" type="pres">
      <dgm:prSet presAssocID="{95773BFB-1D32-4AFE-8F45-D2F6D32ADAE3}" presName="accent_3" presStyleCnt="0"/>
      <dgm:spPr/>
    </dgm:pt>
    <dgm:pt modelId="{65FF68CB-3E8F-4752-88DD-3EDDF4F0CEA2}" type="pres">
      <dgm:prSet presAssocID="{95773BFB-1D32-4AFE-8F45-D2F6D32ADAE3}" presName="accentRepeatNode" presStyleLbl="solidFgAcc1" presStyleIdx="2" presStyleCnt="5"/>
      <dgm:spPr/>
    </dgm:pt>
    <dgm:pt modelId="{5B8CCA81-8DD1-410C-859C-B59F45FB6ED0}" type="pres">
      <dgm:prSet presAssocID="{4E40DB8A-F36B-4E02-9749-6FBF1360B2AF}" presName="text_4" presStyleLbl="node1" presStyleIdx="3" presStyleCnt="5">
        <dgm:presLayoutVars>
          <dgm:bulletEnabled val="1"/>
        </dgm:presLayoutVars>
      </dgm:prSet>
      <dgm:spPr/>
    </dgm:pt>
    <dgm:pt modelId="{21926491-1492-4716-BFDC-277E8FD19F73}" type="pres">
      <dgm:prSet presAssocID="{4E40DB8A-F36B-4E02-9749-6FBF1360B2AF}" presName="accent_4" presStyleCnt="0"/>
      <dgm:spPr/>
    </dgm:pt>
    <dgm:pt modelId="{0A1E2318-58F1-4DB6-A046-3D0E0AFC53AF}" type="pres">
      <dgm:prSet presAssocID="{4E40DB8A-F36B-4E02-9749-6FBF1360B2AF}" presName="accentRepeatNode" presStyleLbl="solidFgAcc1" presStyleIdx="3" presStyleCnt="5"/>
      <dgm:spPr/>
    </dgm:pt>
    <dgm:pt modelId="{AB59F836-7693-4B1E-9090-A6ECD66321F2}" type="pres">
      <dgm:prSet presAssocID="{7D6C6460-2C06-4DB5-9CF8-01440FC0C372}" presName="text_5" presStyleLbl="node1" presStyleIdx="4" presStyleCnt="5">
        <dgm:presLayoutVars>
          <dgm:bulletEnabled val="1"/>
        </dgm:presLayoutVars>
      </dgm:prSet>
      <dgm:spPr/>
    </dgm:pt>
    <dgm:pt modelId="{56C6D9CF-6819-4FDA-B373-9B783950C217}" type="pres">
      <dgm:prSet presAssocID="{7D6C6460-2C06-4DB5-9CF8-01440FC0C372}" presName="accent_5" presStyleCnt="0"/>
      <dgm:spPr/>
    </dgm:pt>
    <dgm:pt modelId="{B906F81F-D439-468A-95A7-097291DE2984}" type="pres">
      <dgm:prSet presAssocID="{7D6C6460-2C06-4DB5-9CF8-01440FC0C372}" presName="accentRepeatNode" presStyleLbl="solidFgAcc1" presStyleIdx="4" presStyleCnt="5"/>
      <dgm:spPr/>
    </dgm:pt>
  </dgm:ptLst>
  <dgm:cxnLst>
    <dgm:cxn modelId="{64F78E05-BD23-4587-AF39-7DA4BC27F7C0}" srcId="{44926EA0-5DE4-4D4A-97DA-20A852DC63BC}" destId="{87D291A0-BB10-41E1-A207-F5A4E323DF3E}" srcOrd="0" destOrd="0" parTransId="{0B9BD340-4318-49B5-8047-E22D9F1C4963}" sibTransId="{1AF0FD19-C178-4DC1-B3B6-C7E25C195988}"/>
    <dgm:cxn modelId="{38EC5A17-4298-419C-BDE3-0F6CBB27B201}" srcId="{44926EA0-5DE4-4D4A-97DA-20A852DC63BC}" destId="{4E40DB8A-F36B-4E02-9749-6FBF1360B2AF}" srcOrd="3" destOrd="0" parTransId="{94F14CF8-707B-43CB-B47C-A7979889CFA9}" sibTransId="{1942BB77-CA8B-44F0-B059-0429298956A7}"/>
    <dgm:cxn modelId="{D209921B-64C2-4BF4-8C6C-8BCA53E372E4}" type="presOf" srcId="{44926EA0-5DE4-4D4A-97DA-20A852DC63BC}" destId="{707E5150-B63E-492E-877B-863EA09CD76C}" srcOrd="0" destOrd="0" presId="urn:microsoft.com/office/officeart/2008/layout/VerticalCurvedList"/>
    <dgm:cxn modelId="{D432E625-7EA4-43C5-9F66-D7A2EFC6CD5D}" type="presOf" srcId="{87D291A0-BB10-41E1-A207-F5A4E323DF3E}" destId="{77884653-2496-44A8-8C01-A2534B441D9F}" srcOrd="0" destOrd="0" presId="urn:microsoft.com/office/officeart/2008/layout/VerticalCurvedList"/>
    <dgm:cxn modelId="{2A7C1627-213F-4BEF-A00C-482238389590}" srcId="{44926EA0-5DE4-4D4A-97DA-20A852DC63BC}" destId="{95773BFB-1D32-4AFE-8F45-D2F6D32ADAE3}" srcOrd="2" destOrd="0" parTransId="{0DB72FA4-C2EA-4EB4-9FF7-6E5022ACF19D}" sibTransId="{E44AEB00-8753-42A3-BFAC-FE190DF33F32}"/>
    <dgm:cxn modelId="{BD1BF22F-8990-43EB-AF25-3D35B9F89299}" type="presOf" srcId="{65FA297F-4EE1-4DD8-A799-B7FCD328E150}" destId="{792B5DF2-77D9-4CF0-BF1D-077BF23BC314}" srcOrd="0" destOrd="0" presId="urn:microsoft.com/office/officeart/2008/layout/VerticalCurvedList"/>
    <dgm:cxn modelId="{0361AF4C-F95A-4619-8124-7337D4FD5052}" type="presOf" srcId="{95773BFB-1D32-4AFE-8F45-D2F6D32ADAE3}" destId="{89AA23C3-2D14-4805-AD77-0E21CC2BF7D8}" srcOrd="0" destOrd="0" presId="urn:microsoft.com/office/officeart/2008/layout/VerticalCurvedList"/>
    <dgm:cxn modelId="{142A077F-7E1D-4163-A27A-EB6EEDC2B5F2}" type="presOf" srcId="{7D6C6460-2C06-4DB5-9CF8-01440FC0C372}" destId="{AB59F836-7693-4B1E-9090-A6ECD66321F2}" srcOrd="0" destOrd="0" presId="urn:microsoft.com/office/officeart/2008/layout/VerticalCurvedList"/>
    <dgm:cxn modelId="{77B07E97-94AE-4C93-BDC2-4ED6F7D7E230}" srcId="{44926EA0-5DE4-4D4A-97DA-20A852DC63BC}" destId="{7D6C6460-2C06-4DB5-9CF8-01440FC0C372}" srcOrd="4" destOrd="0" parTransId="{E5DC66D8-B0FC-480B-8A92-889CBAD56D01}" sibTransId="{0DA53DAA-2EF2-4B17-BA33-8DB658841A11}"/>
    <dgm:cxn modelId="{A749A899-5A1E-4886-9C5E-107C7BD6A6AE}" srcId="{44926EA0-5DE4-4D4A-97DA-20A852DC63BC}" destId="{65FA297F-4EE1-4DD8-A799-B7FCD328E150}" srcOrd="1" destOrd="0" parTransId="{9D4118AF-01D0-4292-8B78-7F0904E65FF8}" sibTransId="{787AE211-EB57-4F9C-AD39-0B095A447CFC}"/>
    <dgm:cxn modelId="{4A109ABA-04C9-4751-A627-619FEB6140A7}" type="presOf" srcId="{1AF0FD19-C178-4DC1-B3B6-C7E25C195988}" destId="{0B65591A-F0D1-4549-A314-A49847CF60E9}" srcOrd="0" destOrd="0" presId="urn:microsoft.com/office/officeart/2008/layout/VerticalCurvedList"/>
    <dgm:cxn modelId="{A0C0EFC3-CEA1-43D3-A2F9-AE4616F4A8BD}" type="presOf" srcId="{4E40DB8A-F36B-4E02-9749-6FBF1360B2AF}" destId="{5B8CCA81-8DD1-410C-859C-B59F45FB6ED0}" srcOrd="0" destOrd="0" presId="urn:microsoft.com/office/officeart/2008/layout/VerticalCurvedList"/>
    <dgm:cxn modelId="{F1B9A5CC-0FD9-48C2-ADA2-FE73114D010E}" type="presParOf" srcId="{707E5150-B63E-492E-877B-863EA09CD76C}" destId="{E4D2594F-7A45-4119-9FF3-AC300426B9AD}" srcOrd="0" destOrd="0" presId="urn:microsoft.com/office/officeart/2008/layout/VerticalCurvedList"/>
    <dgm:cxn modelId="{4721EF41-E9A5-43A3-BD7C-BB66EAB6683F}" type="presParOf" srcId="{E4D2594F-7A45-4119-9FF3-AC300426B9AD}" destId="{741B0F25-764A-4A40-B0AB-F9C69B9BC7C2}" srcOrd="0" destOrd="0" presId="urn:microsoft.com/office/officeart/2008/layout/VerticalCurvedList"/>
    <dgm:cxn modelId="{78C3243A-8059-4DF2-AD17-2521CD0A5D6D}" type="presParOf" srcId="{741B0F25-764A-4A40-B0AB-F9C69B9BC7C2}" destId="{84CE8D6D-9EAF-4213-920F-A4B23D82E6D8}" srcOrd="0" destOrd="0" presId="urn:microsoft.com/office/officeart/2008/layout/VerticalCurvedList"/>
    <dgm:cxn modelId="{FE103243-EEF0-4847-8852-20E60B03B0BF}" type="presParOf" srcId="{741B0F25-764A-4A40-B0AB-F9C69B9BC7C2}" destId="{0B65591A-F0D1-4549-A314-A49847CF60E9}" srcOrd="1" destOrd="0" presId="urn:microsoft.com/office/officeart/2008/layout/VerticalCurvedList"/>
    <dgm:cxn modelId="{8A93A537-FB55-4568-BA4E-40B79F1B3540}" type="presParOf" srcId="{741B0F25-764A-4A40-B0AB-F9C69B9BC7C2}" destId="{77C31A2A-CAF9-47D7-AB0F-1A0A0B31F714}" srcOrd="2" destOrd="0" presId="urn:microsoft.com/office/officeart/2008/layout/VerticalCurvedList"/>
    <dgm:cxn modelId="{590E48EA-BA36-4AD8-8152-E84977D7E205}" type="presParOf" srcId="{741B0F25-764A-4A40-B0AB-F9C69B9BC7C2}" destId="{B25A881D-8EEE-4147-B323-453E3C39C104}" srcOrd="3" destOrd="0" presId="urn:microsoft.com/office/officeart/2008/layout/VerticalCurvedList"/>
    <dgm:cxn modelId="{BF0AF6CD-4B28-47CD-81DC-71A41A8BD045}" type="presParOf" srcId="{E4D2594F-7A45-4119-9FF3-AC300426B9AD}" destId="{77884653-2496-44A8-8C01-A2534B441D9F}" srcOrd="1" destOrd="0" presId="urn:microsoft.com/office/officeart/2008/layout/VerticalCurvedList"/>
    <dgm:cxn modelId="{FB36C1ED-E800-49AC-9675-21E8C46CC061}" type="presParOf" srcId="{E4D2594F-7A45-4119-9FF3-AC300426B9AD}" destId="{B60A7277-131F-4204-8BC9-FAE755B46A31}" srcOrd="2" destOrd="0" presId="urn:microsoft.com/office/officeart/2008/layout/VerticalCurvedList"/>
    <dgm:cxn modelId="{ADB05703-C869-4C90-861E-E679B8F39DA3}" type="presParOf" srcId="{B60A7277-131F-4204-8BC9-FAE755B46A31}" destId="{2FCD50C9-8F27-43AE-AE6C-7EB2E1A55B01}" srcOrd="0" destOrd="0" presId="urn:microsoft.com/office/officeart/2008/layout/VerticalCurvedList"/>
    <dgm:cxn modelId="{E7C0F548-B6EA-44A0-A88A-D8EB3925517E}" type="presParOf" srcId="{E4D2594F-7A45-4119-9FF3-AC300426B9AD}" destId="{792B5DF2-77D9-4CF0-BF1D-077BF23BC314}" srcOrd="3" destOrd="0" presId="urn:microsoft.com/office/officeart/2008/layout/VerticalCurvedList"/>
    <dgm:cxn modelId="{F5D8B158-89BE-4518-B259-97EDBD8D6569}" type="presParOf" srcId="{E4D2594F-7A45-4119-9FF3-AC300426B9AD}" destId="{F7D14A39-B2C9-48CA-8194-31EBF251C179}" srcOrd="4" destOrd="0" presId="urn:microsoft.com/office/officeart/2008/layout/VerticalCurvedList"/>
    <dgm:cxn modelId="{3CF99159-F7A5-411F-8856-CAABB6466A15}" type="presParOf" srcId="{F7D14A39-B2C9-48CA-8194-31EBF251C179}" destId="{F3F99643-CB43-4CAE-8961-1565984E1DA0}" srcOrd="0" destOrd="0" presId="urn:microsoft.com/office/officeart/2008/layout/VerticalCurvedList"/>
    <dgm:cxn modelId="{48777276-F84E-48C8-A2AE-13D96FB83BD5}" type="presParOf" srcId="{E4D2594F-7A45-4119-9FF3-AC300426B9AD}" destId="{89AA23C3-2D14-4805-AD77-0E21CC2BF7D8}" srcOrd="5" destOrd="0" presId="urn:microsoft.com/office/officeart/2008/layout/VerticalCurvedList"/>
    <dgm:cxn modelId="{6EB490C5-1ACD-417F-9013-FA0CD28ED85D}" type="presParOf" srcId="{E4D2594F-7A45-4119-9FF3-AC300426B9AD}" destId="{BBBC0863-A7CD-446B-A73C-74E73F46D540}" srcOrd="6" destOrd="0" presId="urn:microsoft.com/office/officeart/2008/layout/VerticalCurvedList"/>
    <dgm:cxn modelId="{95B219F3-82FD-4201-AB28-99114B67340B}" type="presParOf" srcId="{BBBC0863-A7CD-446B-A73C-74E73F46D540}" destId="{65FF68CB-3E8F-4752-88DD-3EDDF4F0CEA2}" srcOrd="0" destOrd="0" presId="urn:microsoft.com/office/officeart/2008/layout/VerticalCurvedList"/>
    <dgm:cxn modelId="{D3A081CF-6C6F-45B5-9C58-E35FC0BBB2DB}" type="presParOf" srcId="{E4D2594F-7A45-4119-9FF3-AC300426B9AD}" destId="{5B8CCA81-8DD1-410C-859C-B59F45FB6ED0}" srcOrd="7" destOrd="0" presId="urn:microsoft.com/office/officeart/2008/layout/VerticalCurvedList"/>
    <dgm:cxn modelId="{6998A712-AA2A-4873-9D59-7D78FC947A2E}" type="presParOf" srcId="{E4D2594F-7A45-4119-9FF3-AC300426B9AD}" destId="{21926491-1492-4716-BFDC-277E8FD19F73}" srcOrd="8" destOrd="0" presId="urn:microsoft.com/office/officeart/2008/layout/VerticalCurvedList"/>
    <dgm:cxn modelId="{37D6537D-8483-488C-90DA-78EEBDC1DD14}" type="presParOf" srcId="{21926491-1492-4716-BFDC-277E8FD19F73}" destId="{0A1E2318-58F1-4DB6-A046-3D0E0AFC53AF}" srcOrd="0" destOrd="0" presId="urn:microsoft.com/office/officeart/2008/layout/VerticalCurvedList"/>
    <dgm:cxn modelId="{11B23AC5-DE6E-4921-883B-3F7049C97F67}" type="presParOf" srcId="{E4D2594F-7A45-4119-9FF3-AC300426B9AD}" destId="{AB59F836-7693-4B1E-9090-A6ECD66321F2}" srcOrd="9" destOrd="0" presId="urn:microsoft.com/office/officeart/2008/layout/VerticalCurvedList"/>
    <dgm:cxn modelId="{7E8B2B09-F48A-457D-BD63-86C5D9E62715}" type="presParOf" srcId="{E4D2594F-7A45-4119-9FF3-AC300426B9AD}" destId="{56C6D9CF-6819-4FDA-B373-9B783950C217}" srcOrd="10" destOrd="0" presId="urn:microsoft.com/office/officeart/2008/layout/VerticalCurvedList"/>
    <dgm:cxn modelId="{0F2114C4-1398-4480-8A2C-2AB28C23C856}" type="presParOf" srcId="{56C6D9CF-6819-4FDA-B373-9B783950C217}" destId="{B906F81F-D439-468A-95A7-097291DE298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4926EA0-5DE4-4D4A-97DA-20A852DC63BC}" type="doc">
      <dgm:prSet loTypeId="urn:microsoft.com/office/officeart/2008/layout/VerticalCurvedList" loCatId="list" qsTypeId="urn:microsoft.com/office/officeart/2005/8/quickstyle/simple3" qsCatId="simple" csTypeId="urn:microsoft.com/office/officeart/2005/8/colors/accent1_2" csCatId="accent1" phldr="1"/>
      <dgm:spPr/>
      <dgm:t>
        <a:bodyPr/>
        <a:lstStyle/>
        <a:p>
          <a:endParaRPr lang="zh-CN" altLang="en-US"/>
        </a:p>
      </dgm:t>
    </dgm:pt>
    <dgm:pt modelId="{65FA297F-4EE1-4DD8-A799-B7FCD328E150}">
      <dgm:prSet custT="1">
        <dgm:style>
          <a:lnRef idx="1">
            <a:schemeClr val="accent1"/>
          </a:lnRef>
          <a:fillRef idx="2">
            <a:schemeClr val="accent1"/>
          </a:fillRef>
          <a:effectRef idx="1">
            <a:schemeClr val="accent1"/>
          </a:effectRef>
          <a:fontRef idx="minor">
            <a:schemeClr val="dk1"/>
          </a:fontRef>
        </dgm:style>
      </dgm:prSet>
      <dgm:spPr>
        <a:gradFill rotWithShape="0">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dgm:spPr>
      <dgm:t>
        <a:bodyPr/>
        <a:lstStyle/>
        <a:p>
          <a:r>
            <a:rPr lang="en-US" altLang="zh-CN" sz="2400" b="1" dirty="0">
              <a:solidFill>
                <a:schemeClr val="tx1"/>
              </a:solidFill>
              <a:latin typeface="微软雅黑" pitchFamily="34" charset="-122"/>
              <a:ea typeface="微软雅黑" pitchFamily="34" charset="-122"/>
            </a:rPr>
            <a:t>2 </a:t>
          </a:r>
          <a:r>
            <a:rPr lang="zh-CN" altLang="en-US" sz="2400" b="1" dirty="0">
              <a:solidFill>
                <a:schemeClr val="tx1"/>
              </a:solidFill>
              <a:latin typeface="微软雅黑" pitchFamily="34" charset="-122"/>
              <a:ea typeface="微软雅黑" pitchFamily="34" charset="-122"/>
            </a:rPr>
            <a:t>研究内容与指标完成情况</a:t>
          </a:r>
          <a:endParaRPr lang="zh-CN" altLang="en-US" sz="2400" b="1" dirty="0">
            <a:latin typeface="微软雅黑" pitchFamily="34" charset="-122"/>
            <a:ea typeface="微软雅黑" pitchFamily="34" charset="-122"/>
          </a:endParaRPr>
        </a:p>
      </dgm:t>
    </dgm:pt>
    <dgm:pt modelId="{9D4118AF-01D0-4292-8B78-7F0904E65FF8}" type="parTrans" cxnId="{A749A899-5A1E-4886-9C5E-107C7BD6A6AE}">
      <dgm:prSet/>
      <dgm:spPr/>
      <dgm:t>
        <a:bodyPr/>
        <a:lstStyle/>
        <a:p>
          <a:endParaRPr lang="zh-CN" altLang="en-US">
            <a:solidFill>
              <a:schemeClr val="tx2">
                <a:lumMod val="75000"/>
              </a:schemeClr>
            </a:solidFill>
          </a:endParaRPr>
        </a:p>
      </dgm:t>
    </dgm:pt>
    <dgm:pt modelId="{787AE211-EB57-4F9C-AD39-0B095A447CFC}" type="sibTrans" cxnId="{A749A899-5A1E-4886-9C5E-107C7BD6A6AE}">
      <dgm:prSet/>
      <dgm:spPr/>
      <dgm:t>
        <a:bodyPr/>
        <a:lstStyle/>
        <a:p>
          <a:endParaRPr lang="zh-CN" altLang="en-US">
            <a:solidFill>
              <a:schemeClr val="tx2">
                <a:lumMod val="75000"/>
              </a:schemeClr>
            </a:solidFill>
          </a:endParaRPr>
        </a:p>
      </dgm:t>
    </dgm:pt>
    <dgm:pt modelId="{4E40DB8A-F36B-4E02-9749-6FBF1360B2AF}">
      <dgm:prSet custT="1">
        <dgm:style>
          <a:lnRef idx="1">
            <a:schemeClr val="accent1"/>
          </a:lnRef>
          <a:fillRef idx="2">
            <a:schemeClr val="accent1"/>
          </a:fillRef>
          <a:effectRef idx="1">
            <a:schemeClr val="accent1"/>
          </a:effectRef>
          <a:fontRef idx="minor">
            <a:schemeClr val="dk1"/>
          </a:fontRef>
        </dgm:style>
      </dgm:prSet>
      <dgm:spPr/>
      <dgm:t>
        <a:bodyPr/>
        <a:lstStyle/>
        <a:p>
          <a:r>
            <a:rPr lang="en-US" altLang="zh-CN" sz="2400" b="1" dirty="0">
              <a:latin typeface="微软雅黑" pitchFamily="34" charset="-122"/>
              <a:ea typeface="微软雅黑" pitchFamily="34" charset="-122"/>
            </a:rPr>
            <a:t>4 </a:t>
          </a:r>
          <a:r>
            <a:rPr lang="zh-CN" altLang="en-US" sz="2400" b="1" dirty="0">
              <a:latin typeface="微软雅黑" pitchFamily="34" charset="-122"/>
              <a:ea typeface="微软雅黑" pitchFamily="34" charset="-122"/>
            </a:rPr>
            <a:t>组织管理情况</a:t>
          </a:r>
        </a:p>
      </dgm:t>
    </dgm:pt>
    <dgm:pt modelId="{94F14CF8-707B-43CB-B47C-A7979889CFA9}" type="parTrans" cxnId="{38EC5A17-4298-419C-BDE3-0F6CBB27B201}">
      <dgm:prSet/>
      <dgm:spPr/>
      <dgm:t>
        <a:bodyPr/>
        <a:lstStyle/>
        <a:p>
          <a:endParaRPr lang="zh-CN" altLang="en-US">
            <a:solidFill>
              <a:schemeClr val="tx2">
                <a:lumMod val="75000"/>
              </a:schemeClr>
            </a:solidFill>
          </a:endParaRPr>
        </a:p>
      </dgm:t>
    </dgm:pt>
    <dgm:pt modelId="{1942BB77-CA8B-44F0-B059-0429298956A7}" type="sibTrans" cxnId="{38EC5A17-4298-419C-BDE3-0F6CBB27B201}">
      <dgm:prSet/>
      <dgm:spPr/>
      <dgm:t>
        <a:bodyPr/>
        <a:lstStyle/>
        <a:p>
          <a:endParaRPr lang="zh-CN" altLang="en-US">
            <a:solidFill>
              <a:schemeClr val="tx2">
                <a:lumMod val="75000"/>
              </a:schemeClr>
            </a:solidFill>
          </a:endParaRPr>
        </a:p>
      </dgm:t>
    </dgm:pt>
    <dgm:pt modelId="{87D291A0-BB10-41E1-A207-F5A4E323DF3E}">
      <dgm:prSet custT="1">
        <dgm:style>
          <a:lnRef idx="1">
            <a:schemeClr val="accent1"/>
          </a:lnRef>
          <a:fillRef idx="2">
            <a:schemeClr val="accent1"/>
          </a:fillRef>
          <a:effectRef idx="1">
            <a:schemeClr val="accent1"/>
          </a:effectRef>
          <a:fontRef idx="minor">
            <a:schemeClr val="dk1"/>
          </a:fontRef>
        </dgm:style>
      </dgm:prSet>
      <dgm:spPr>
        <a:gradFill rotWithShape="0">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dgm:spPr>
      <dgm:t>
        <a:bodyPr/>
        <a:lstStyle/>
        <a:p>
          <a:r>
            <a:rPr lang="en-US" altLang="zh-CN" sz="2400" b="1" dirty="0">
              <a:latin typeface="微软雅黑" pitchFamily="34" charset="-122"/>
              <a:ea typeface="微软雅黑" pitchFamily="34" charset="-122"/>
            </a:rPr>
            <a:t>1 </a:t>
          </a:r>
          <a:r>
            <a:rPr lang="zh-CN" altLang="en-US" sz="2400" b="1" dirty="0">
              <a:latin typeface="微软雅黑" pitchFamily="34" charset="-122"/>
              <a:ea typeface="微软雅黑" pitchFamily="34" charset="-122"/>
            </a:rPr>
            <a:t>项目概述</a:t>
          </a:r>
        </a:p>
      </dgm:t>
    </dgm:pt>
    <dgm:pt modelId="{0B9BD340-4318-49B5-8047-E22D9F1C4963}" type="parTrans" cxnId="{64F78E05-BD23-4587-AF39-7DA4BC27F7C0}">
      <dgm:prSet/>
      <dgm:spPr/>
      <dgm:t>
        <a:bodyPr/>
        <a:lstStyle/>
        <a:p>
          <a:endParaRPr lang="zh-CN" altLang="en-US"/>
        </a:p>
      </dgm:t>
    </dgm:pt>
    <dgm:pt modelId="{1AF0FD19-C178-4DC1-B3B6-C7E25C195988}" type="sibTrans" cxnId="{64F78E05-BD23-4587-AF39-7DA4BC27F7C0}">
      <dgm:prSet/>
      <dgm:spPr/>
      <dgm:t>
        <a:bodyPr/>
        <a:lstStyle/>
        <a:p>
          <a:endParaRPr lang="zh-CN" altLang="en-US"/>
        </a:p>
      </dgm:t>
    </dgm:pt>
    <dgm:pt modelId="{95773BFB-1D32-4AFE-8F45-D2F6D32ADAE3}">
      <dgm:prSet custT="1">
        <dgm:style>
          <a:lnRef idx="1">
            <a:schemeClr val="accent1"/>
          </a:lnRef>
          <a:fillRef idx="2">
            <a:schemeClr val="accent1"/>
          </a:fillRef>
          <a:effectRef idx="1">
            <a:schemeClr val="accent1"/>
          </a:effectRef>
          <a:fontRef idx="minor">
            <a:schemeClr val="dk1"/>
          </a:fontRef>
        </dgm:style>
      </dgm:prSet>
      <dgm:spPr>
        <a:solidFill>
          <a:srgbClr val="FFC000"/>
        </a:solidFill>
      </dgm:spPr>
      <dgm:t>
        <a:bodyPr/>
        <a:lstStyle/>
        <a:p>
          <a:r>
            <a:rPr lang="en-US" altLang="zh-CN" sz="2400" b="1" dirty="0">
              <a:latin typeface="微软雅黑" pitchFamily="34" charset="-122"/>
              <a:ea typeface="微软雅黑" pitchFamily="34" charset="-122"/>
            </a:rPr>
            <a:t>3 </a:t>
          </a:r>
          <a:r>
            <a:rPr lang="zh-CN" altLang="en-US" sz="2400" b="1" dirty="0">
              <a:solidFill>
                <a:schemeClr val="tx1"/>
              </a:solidFill>
              <a:latin typeface="微软雅黑" pitchFamily="34" charset="-122"/>
              <a:ea typeface="微软雅黑" pitchFamily="34" charset="-122"/>
            </a:rPr>
            <a:t>关键技术突破与创新点</a:t>
          </a:r>
          <a:endParaRPr lang="zh-CN" altLang="en-US" sz="2400" b="1" dirty="0">
            <a:latin typeface="微软雅黑" pitchFamily="34" charset="-122"/>
            <a:ea typeface="微软雅黑" pitchFamily="34" charset="-122"/>
          </a:endParaRPr>
        </a:p>
      </dgm:t>
    </dgm:pt>
    <dgm:pt modelId="{0DB72FA4-C2EA-4EB4-9FF7-6E5022ACF19D}" type="parTrans" cxnId="{2A7C1627-213F-4BEF-A00C-482238389590}">
      <dgm:prSet/>
      <dgm:spPr/>
      <dgm:t>
        <a:bodyPr/>
        <a:lstStyle/>
        <a:p>
          <a:endParaRPr lang="zh-CN" altLang="en-US"/>
        </a:p>
      </dgm:t>
    </dgm:pt>
    <dgm:pt modelId="{E44AEB00-8753-42A3-BFAC-FE190DF33F32}" type="sibTrans" cxnId="{2A7C1627-213F-4BEF-A00C-482238389590}">
      <dgm:prSet/>
      <dgm:spPr/>
      <dgm:t>
        <a:bodyPr/>
        <a:lstStyle/>
        <a:p>
          <a:endParaRPr lang="zh-CN" altLang="en-US"/>
        </a:p>
      </dgm:t>
    </dgm:pt>
    <dgm:pt modelId="{7D6C6460-2C06-4DB5-9CF8-01440FC0C372}">
      <dgm:prSet custT="1">
        <dgm:style>
          <a:lnRef idx="1">
            <a:schemeClr val="accent1"/>
          </a:lnRef>
          <a:fillRef idx="2">
            <a:schemeClr val="accent1"/>
          </a:fillRef>
          <a:effectRef idx="1">
            <a:schemeClr val="accent1"/>
          </a:effectRef>
          <a:fontRef idx="minor">
            <a:schemeClr val="dk1"/>
          </a:fontRef>
        </dgm:style>
      </dgm:prSet>
      <dgm:spPr/>
      <dgm:t>
        <a:bodyPr/>
        <a:lstStyle/>
        <a:p>
          <a:r>
            <a:rPr lang="en-US" altLang="zh-CN" sz="2400" b="1" dirty="0">
              <a:latin typeface="微软雅黑" pitchFamily="34" charset="-122"/>
              <a:ea typeface="微软雅黑" pitchFamily="34" charset="-122"/>
            </a:rPr>
            <a:t>5 </a:t>
          </a:r>
          <a:r>
            <a:rPr lang="zh-CN" altLang="en-US" sz="2400" b="1" dirty="0">
              <a:latin typeface="微软雅黑" pitchFamily="34" charset="-122"/>
              <a:ea typeface="微软雅黑" pitchFamily="34" charset="-122"/>
            </a:rPr>
            <a:t>经验、问题及建议</a:t>
          </a:r>
        </a:p>
      </dgm:t>
    </dgm:pt>
    <dgm:pt modelId="{E5DC66D8-B0FC-480B-8A92-889CBAD56D01}" type="parTrans" cxnId="{77B07E97-94AE-4C93-BDC2-4ED6F7D7E230}">
      <dgm:prSet/>
      <dgm:spPr/>
      <dgm:t>
        <a:bodyPr/>
        <a:lstStyle/>
        <a:p>
          <a:endParaRPr lang="zh-CN" altLang="en-US"/>
        </a:p>
      </dgm:t>
    </dgm:pt>
    <dgm:pt modelId="{0DA53DAA-2EF2-4B17-BA33-8DB658841A11}" type="sibTrans" cxnId="{77B07E97-94AE-4C93-BDC2-4ED6F7D7E230}">
      <dgm:prSet/>
      <dgm:spPr/>
      <dgm:t>
        <a:bodyPr/>
        <a:lstStyle/>
        <a:p>
          <a:endParaRPr lang="zh-CN" altLang="en-US"/>
        </a:p>
      </dgm:t>
    </dgm:pt>
    <dgm:pt modelId="{707E5150-B63E-492E-877B-863EA09CD76C}" type="pres">
      <dgm:prSet presAssocID="{44926EA0-5DE4-4D4A-97DA-20A852DC63BC}" presName="Name0" presStyleCnt="0">
        <dgm:presLayoutVars>
          <dgm:chMax val="7"/>
          <dgm:chPref val="7"/>
          <dgm:dir/>
        </dgm:presLayoutVars>
      </dgm:prSet>
      <dgm:spPr/>
    </dgm:pt>
    <dgm:pt modelId="{E4D2594F-7A45-4119-9FF3-AC300426B9AD}" type="pres">
      <dgm:prSet presAssocID="{44926EA0-5DE4-4D4A-97DA-20A852DC63BC}" presName="Name1" presStyleCnt="0"/>
      <dgm:spPr/>
    </dgm:pt>
    <dgm:pt modelId="{741B0F25-764A-4A40-B0AB-F9C69B9BC7C2}" type="pres">
      <dgm:prSet presAssocID="{44926EA0-5DE4-4D4A-97DA-20A852DC63BC}" presName="cycle" presStyleCnt="0"/>
      <dgm:spPr/>
    </dgm:pt>
    <dgm:pt modelId="{84CE8D6D-9EAF-4213-920F-A4B23D82E6D8}" type="pres">
      <dgm:prSet presAssocID="{44926EA0-5DE4-4D4A-97DA-20A852DC63BC}" presName="srcNode" presStyleLbl="node1" presStyleIdx="0" presStyleCnt="5"/>
      <dgm:spPr/>
    </dgm:pt>
    <dgm:pt modelId="{0B65591A-F0D1-4549-A314-A49847CF60E9}" type="pres">
      <dgm:prSet presAssocID="{44926EA0-5DE4-4D4A-97DA-20A852DC63BC}" presName="conn" presStyleLbl="parChTrans1D2" presStyleIdx="0" presStyleCnt="1"/>
      <dgm:spPr/>
    </dgm:pt>
    <dgm:pt modelId="{77C31A2A-CAF9-47D7-AB0F-1A0A0B31F714}" type="pres">
      <dgm:prSet presAssocID="{44926EA0-5DE4-4D4A-97DA-20A852DC63BC}" presName="extraNode" presStyleLbl="node1" presStyleIdx="0" presStyleCnt="5"/>
      <dgm:spPr/>
    </dgm:pt>
    <dgm:pt modelId="{B25A881D-8EEE-4147-B323-453E3C39C104}" type="pres">
      <dgm:prSet presAssocID="{44926EA0-5DE4-4D4A-97DA-20A852DC63BC}" presName="dstNode" presStyleLbl="node1" presStyleIdx="0" presStyleCnt="5"/>
      <dgm:spPr/>
    </dgm:pt>
    <dgm:pt modelId="{77884653-2496-44A8-8C01-A2534B441D9F}" type="pres">
      <dgm:prSet presAssocID="{87D291A0-BB10-41E1-A207-F5A4E323DF3E}" presName="text_1" presStyleLbl="node1" presStyleIdx="0" presStyleCnt="5" custLinFactNeighborX="2120" custLinFactNeighborY="-5715">
        <dgm:presLayoutVars>
          <dgm:bulletEnabled val="1"/>
        </dgm:presLayoutVars>
      </dgm:prSet>
      <dgm:spPr/>
    </dgm:pt>
    <dgm:pt modelId="{B60A7277-131F-4204-8BC9-FAE755B46A31}" type="pres">
      <dgm:prSet presAssocID="{87D291A0-BB10-41E1-A207-F5A4E323DF3E}" presName="accent_1" presStyleCnt="0"/>
      <dgm:spPr/>
    </dgm:pt>
    <dgm:pt modelId="{2FCD50C9-8F27-43AE-AE6C-7EB2E1A55B01}" type="pres">
      <dgm:prSet presAssocID="{87D291A0-BB10-41E1-A207-F5A4E323DF3E}" presName="accentRepeatNode" presStyleLbl="solidFgAcc1" presStyleIdx="0" presStyleCnt="5"/>
      <dgm:spPr/>
    </dgm:pt>
    <dgm:pt modelId="{792B5DF2-77D9-4CF0-BF1D-077BF23BC314}" type="pres">
      <dgm:prSet presAssocID="{65FA297F-4EE1-4DD8-A799-B7FCD328E150}" presName="text_2" presStyleLbl="node1" presStyleIdx="1" presStyleCnt="5">
        <dgm:presLayoutVars>
          <dgm:bulletEnabled val="1"/>
        </dgm:presLayoutVars>
      </dgm:prSet>
      <dgm:spPr/>
    </dgm:pt>
    <dgm:pt modelId="{F7D14A39-B2C9-48CA-8194-31EBF251C179}" type="pres">
      <dgm:prSet presAssocID="{65FA297F-4EE1-4DD8-A799-B7FCD328E150}" presName="accent_2" presStyleCnt="0"/>
      <dgm:spPr/>
    </dgm:pt>
    <dgm:pt modelId="{F3F99643-CB43-4CAE-8961-1565984E1DA0}" type="pres">
      <dgm:prSet presAssocID="{65FA297F-4EE1-4DD8-A799-B7FCD328E150}" presName="accentRepeatNode" presStyleLbl="solidFgAcc1" presStyleIdx="1" presStyleCnt="5"/>
      <dgm:spPr/>
    </dgm:pt>
    <dgm:pt modelId="{89AA23C3-2D14-4805-AD77-0E21CC2BF7D8}" type="pres">
      <dgm:prSet presAssocID="{95773BFB-1D32-4AFE-8F45-D2F6D32ADAE3}" presName="text_3" presStyleLbl="node1" presStyleIdx="2" presStyleCnt="5">
        <dgm:presLayoutVars>
          <dgm:bulletEnabled val="1"/>
        </dgm:presLayoutVars>
      </dgm:prSet>
      <dgm:spPr/>
    </dgm:pt>
    <dgm:pt modelId="{BBBC0863-A7CD-446B-A73C-74E73F46D540}" type="pres">
      <dgm:prSet presAssocID="{95773BFB-1D32-4AFE-8F45-D2F6D32ADAE3}" presName="accent_3" presStyleCnt="0"/>
      <dgm:spPr/>
    </dgm:pt>
    <dgm:pt modelId="{65FF68CB-3E8F-4752-88DD-3EDDF4F0CEA2}" type="pres">
      <dgm:prSet presAssocID="{95773BFB-1D32-4AFE-8F45-D2F6D32ADAE3}" presName="accentRepeatNode" presStyleLbl="solidFgAcc1" presStyleIdx="2" presStyleCnt="5"/>
      <dgm:spPr/>
    </dgm:pt>
    <dgm:pt modelId="{5B8CCA81-8DD1-410C-859C-B59F45FB6ED0}" type="pres">
      <dgm:prSet presAssocID="{4E40DB8A-F36B-4E02-9749-6FBF1360B2AF}" presName="text_4" presStyleLbl="node1" presStyleIdx="3" presStyleCnt="5">
        <dgm:presLayoutVars>
          <dgm:bulletEnabled val="1"/>
        </dgm:presLayoutVars>
      </dgm:prSet>
      <dgm:spPr/>
    </dgm:pt>
    <dgm:pt modelId="{21926491-1492-4716-BFDC-277E8FD19F73}" type="pres">
      <dgm:prSet presAssocID="{4E40DB8A-F36B-4E02-9749-6FBF1360B2AF}" presName="accent_4" presStyleCnt="0"/>
      <dgm:spPr/>
    </dgm:pt>
    <dgm:pt modelId="{0A1E2318-58F1-4DB6-A046-3D0E0AFC53AF}" type="pres">
      <dgm:prSet presAssocID="{4E40DB8A-F36B-4E02-9749-6FBF1360B2AF}" presName="accentRepeatNode" presStyleLbl="solidFgAcc1" presStyleIdx="3" presStyleCnt="5"/>
      <dgm:spPr/>
    </dgm:pt>
    <dgm:pt modelId="{AB59F836-7693-4B1E-9090-A6ECD66321F2}" type="pres">
      <dgm:prSet presAssocID="{7D6C6460-2C06-4DB5-9CF8-01440FC0C372}" presName="text_5" presStyleLbl="node1" presStyleIdx="4" presStyleCnt="5">
        <dgm:presLayoutVars>
          <dgm:bulletEnabled val="1"/>
        </dgm:presLayoutVars>
      </dgm:prSet>
      <dgm:spPr/>
    </dgm:pt>
    <dgm:pt modelId="{56C6D9CF-6819-4FDA-B373-9B783950C217}" type="pres">
      <dgm:prSet presAssocID="{7D6C6460-2C06-4DB5-9CF8-01440FC0C372}" presName="accent_5" presStyleCnt="0"/>
      <dgm:spPr/>
    </dgm:pt>
    <dgm:pt modelId="{B906F81F-D439-468A-95A7-097291DE2984}" type="pres">
      <dgm:prSet presAssocID="{7D6C6460-2C06-4DB5-9CF8-01440FC0C372}" presName="accentRepeatNode" presStyleLbl="solidFgAcc1" presStyleIdx="4" presStyleCnt="5"/>
      <dgm:spPr/>
    </dgm:pt>
  </dgm:ptLst>
  <dgm:cxnLst>
    <dgm:cxn modelId="{64F78E05-BD23-4587-AF39-7DA4BC27F7C0}" srcId="{44926EA0-5DE4-4D4A-97DA-20A852DC63BC}" destId="{87D291A0-BB10-41E1-A207-F5A4E323DF3E}" srcOrd="0" destOrd="0" parTransId="{0B9BD340-4318-49B5-8047-E22D9F1C4963}" sibTransId="{1AF0FD19-C178-4DC1-B3B6-C7E25C195988}"/>
    <dgm:cxn modelId="{38EC5A17-4298-419C-BDE3-0F6CBB27B201}" srcId="{44926EA0-5DE4-4D4A-97DA-20A852DC63BC}" destId="{4E40DB8A-F36B-4E02-9749-6FBF1360B2AF}" srcOrd="3" destOrd="0" parTransId="{94F14CF8-707B-43CB-B47C-A7979889CFA9}" sibTransId="{1942BB77-CA8B-44F0-B059-0429298956A7}"/>
    <dgm:cxn modelId="{DF099523-165F-42EA-BDBB-0EDCB69B5948}" type="presOf" srcId="{1AF0FD19-C178-4DC1-B3B6-C7E25C195988}" destId="{0B65591A-F0D1-4549-A314-A49847CF60E9}" srcOrd="0" destOrd="0" presId="urn:microsoft.com/office/officeart/2008/layout/VerticalCurvedList"/>
    <dgm:cxn modelId="{2A7C1627-213F-4BEF-A00C-482238389590}" srcId="{44926EA0-5DE4-4D4A-97DA-20A852DC63BC}" destId="{95773BFB-1D32-4AFE-8F45-D2F6D32ADAE3}" srcOrd="2" destOrd="0" parTransId="{0DB72FA4-C2EA-4EB4-9FF7-6E5022ACF19D}" sibTransId="{E44AEB00-8753-42A3-BFAC-FE190DF33F32}"/>
    <dgm:cxn modelId="{5AA5833F-6F07-44BA-9128-04F8DE160470}" type="presOf" srcId="{65FA297F-4EE1-4DD8-A799-B7FCD328E150}" destId="{792B5DF2-77D9-4CF0-BF1D-077BF23BC314}" srcOrd="0" destOrd="0" presId="urn:microsoft.com/office/officeart/2008/layout/VerticalCurvedList"/>
    <dgm:cxn modelId="{A4FD7E4B-8D09-4035-A9E4-1975DFA974BD}" type="presOf" srcId="{95773BFB-1D32-4AFE-8F45-D2F6D32ADAE3}" destId="{89AA23C3-2D14-4805-AD77-0E21CC2BF7D8}" srcOrd="0" destOrd="0" presId="urn:microsoft.com/office/officeart/2008/layout/VerticalCurvedList"/>
    <dgm:cxn modelId="{5024836A-0DFE-42C3-B0C0-742E7ECF7DBF}" type="presOf" srcId="{87D291A0-BB10-41E1-A207-F5A4E323DF3E}" destId="{77884653-2496-44A8-8C01-A2534B441D9F}" srcOrd="0" destOrd="0" presId="urn:microsoft.com/office/officeart/2008/layout/VerticalCurvedList"/>
    <dgm:cxn modelId="{69B72193-4598-480E-8C34-B08CC7E0E794}" type="presOf" srcId="{4E40DB8A-F36B-4E02-9749-6FBF1360B2AF}" destId="{5B8CCA81-8DD1-410C-859C-B59F45FB6ED0}" srcOrd="0" destOrd="0" presId="urn:microsoft.com/office/officeart/2008/layout/VerticalCurvedList"/>
    <dgm:cxn modelId="{65EB7696-D478-4C70-A0ED-AC41B8F9EBB7}" type="presOf" srcId="{44926EA0-5DE4-4D4A-97DA-20A852DC63BC}" destId="{707E5150-B63E-492E-877B-863EA09CD76C}" srcOrd="0" destOrd="0" presId="urn:microsoft.com/office/officeart/2008/layout/VerticalCurvedList"/>
    <dgm:cxn modelId="{77B07E97-94AE-4C93-BDC2-4ED6F7D7E230}" srcId="{44926EA0-5DE4-4D4A-97DA-20A852DC63BC}" destId="{7D6C6460-2C06-4DB5-9CF8-01440FC0C372}" srcOrd="4" destOrd="0" parTransId="{E5DC66D8-B0FC-480B-8A92-889CBAD56D01}" sibTransId="{0DA53DAA-2EF2-4B17-BA33-8DB658841A11}"/>
    <dgm:cxn modelId="{A749A899-5A1E-4886-9C5E-107C7BD6A6AE}" srcId="{44926EA0-5DE4-4D4A-97DA-20A852DC63BC}" destId="{65FA297F-4EE1-4DD8-A799-B7FCD328E150}" srcOrd="1" destOrd="0" parTransId="{9D4118AF-01D0-4292-8B78-7F0904E65FF8}" sibTransId="{787AE211-EB57-4F9C-AD39-0B095A447CFC}"/>
    <dgm:cxn modelId="{0DD315D9-DA00-4C21-8453-9EAC3390C790}" type="presOf" srcId="{7D6C6460-2C06-4DB5-9CF8-01440FC0C372}" destId="{AB59F836-7693-4B1E-9090-A6ECD66321F2}" srcOrd="0" destOrd="0" presId="urn:microsoft.com/office/officeart/2008/layout/VerticalCurvedList"/>
    <dgm:cxn modelId="{961A3810-5D0C-4BEE-BD6C-55071C7C20E8}" type="presParOf" srcId="{707E5150-B63E-492E-877B-863EA09CD76C}" destId="{E4D2594F-7A45-4119-9FF3-AC300426B9AD}" srcOrd="0" destOrd="0" presId="urn:microsoft.com/office/officeart/2008/layout/VerticalCurvedList"/>
    <dgm:cxn modelId="{F566D575-DD64-496A-9841-4E25F4F1261E}" type="presParOf" srcId="{E4D2594F-7A45-4119-9FF3-AC300426B9AD}" destId="{741B0F25-764A-4A40-B0AB-F9C69B9BC7C2}" srcOrd="0" destOrd="0" presId="urn:microsoft.com/office/officeart/2008/layout/VerticalCurvedList"/>
    <dgm:cxn modelId="{46E5D8B7-BBFB-4A3D-8EA6-F63FDDD6EFC7}" type="presParOf" srcId="{741B0F25-764A-4A40-B0AB-F9C69B9BC7C2}" destId="{84CE8D6D-9EAF-4213-920F-A4B23D82E6D8}" srcOrd="0" destOrd="0" presId="urn:microsoft.com/office/officeart/2008/layout/VerticalCurvedList"/>
    <dgm:cxn modelId="{06FF067E-047D-40B4-BDAC-CF408E2E147C}" type="presParOf" srcId="{741B0F25-764A-4A40-B0AB-F9C69B9BC7C2}" destId="{0B65591A-F0D1-4549-A314-A49847CF60E9}" srcOrd="1" destOrd="0" presId="urn:microsoft.com/office/officeart/2008/layout/VerticalCurvedList"/>
    <dgm:cxn modelId="{30857C7A-01A9-4A6F-9445-7B417F8D7EE8}" type="presParOf" srcId="{741B0F25-764A-4A40-B0AB-F9C69B9BC7C2}" destId="{77C31A2A-CAF9-47D7-AB0F-1A0A0B31F714}" srcOrd="2" destOrd="0" presId="urn:microsoft.com/office/officeart/2008/layout/VerticalCurvedList"/>
    <dgm:cxn modelId="{74937E1C-03DE-4DF9-8A1F-FE33403D2F8D}" type="presParOf" srcId="{741B0F25-764A-4A40-B0AB-F9C69B9BC7C2}" destId="{B25A881D-8EEE-4147-B323-453E3C39C104}" srcOrd="3" destOrd="0" presId="urn:microsoft.com/office/officeart/2008/layout/VerticalCurvedList"/>
    <dgm:cxn modelId="{ADE3B84C-4A3B-4E1B-BC02-939277B21CDA}" type="presParOf" srcId="{E4D2594F-7A45-4119-9FF3-AC300426B9AD}" destId="{77884653-2496-44A8-8C01-A2534B441D9F}" srcOrd="1" destOrd="0" presId="urn:microsoft.com/office/officeart/2008/layout/VerticalCurvedList"/>
    <dgm:cxn modelId="{B4B24E0E-F6EC-4646-A7EC-04359A837E96}" type="presParOf" srcId="{E4D2594F-7A45-4119-9FF3-AC300426B9AD}" destId="{B60A7277-131F-4204-8BC9-FAE755B46A31}" srcOrd="2" destOrd="0" presId="urn:microsoft.com/office/officeart/2008/layout/VerticalCurvedList"/>
    <dgm:cxn modelId="{D325F3DF-BAEA-4F60-987B-1D215F9BA956}" type="presParOf" srcId="{B60A7277-131F-4204-8BC9-FAE755B46A31}" destId="{2FCD50C9-8F27-43AE-AE6C-7EB2E1A55B01}" srcOrd="0" destOrd="0" presId="urn:microsoft.com/office/officeart/2008/layout/VerticalCurvedList"/>
    <dgm:cxn modelId="{AF901155-7581-4429-82FA-3A5A4991F5E2}" type="presParOf" srcId="{E4D2594F-7A45-4119-9FF3-AC300426B9AD}" destId="{792B5DF2-77D9-4CF0-BF1D-077BF23BC314}" srcOrd="3" destOrd="0" presId="urn:microsoft.com/office/officeart/2008/layout/VerticalCurvedList"/>
    <dgm:cxn modelId="{77E53AD5-7451-49D5-B988-F56103B96EDD}" type="presParOf" srcId="{E4D2594F-7A45-4119-9FF3-AC300426B9AD}" destId="{F7D14A39-B2C9-48CA-8194-31EBF251C179}" srcOrd="4" destOrd="0" presId="urn:microsoft.com/office/officeart/2008/layout/VerticalCurvedList"/>
    <dgm:cxn modelId="{63203F94-D9B1-47F3-BD85-7A6C5AF5017F}" type="presParOf" srcId="{F7D14A39-B2C9-48CA-8194-31EBF251C179}" destId="{F3F99643-CB43-4CAE-8961-1565984E1DA0}" srcOrd="0" destOrd="0" presId="urn:microsoft.com/office/officeart/2008/layout/VerticalCurvedList"/>
    <dgm:cxn modelId="{CADFC1D0-9939-4A0A-8C56-E7A7D4EC58A8}" type="presParOf" srcId="{E4D2594F-7A45-4119-9FF3-AC300426B9AD}" destId="{89AA23C3-2D14-4805-AD77-0E21CC2BF7D8}" srcOrd="5" destOrd="0" presId="urn:microsoft.com/office/officeart/2008/layout/VerticalCurvedList"/>
    <dgm:cxn modelId="{62CC703C-7A4F-4C6F-A558-05A4941EAD08}" type="presParOf" srcId="{E4D2594F-7A45-4119-9FF3-AC300426B9AD}" destId="{BBBC0863-A7CD-446B-A73C-74E73F46D540}" srcOrd="6" destOrd="0" presId="urn:microsoft.com/office/officeart/2008/layout/VerticalCurvedList"/>
    <dgm:cxn modelId="{EE4DFEA3-9884-488A-B13D-8BEA27CBCDEF}" type="presParOf" srcId="{BBBC0863-A7CD-446B-A73C-74E73F46D540}" destId="{65FF68CB-3E8F-4752-88DD-3EDDF4F0CEA2}" srcOrd="0" destOrd="0" presId="urn:microsoft.com/office/officeart/2008/layout/VerticalCurvedList"/>
    <dgm:cxn modelId="{F9314684-DBE6-40E8-AEA8-A5F211C13EF6}" type="presParOf" srcId="{E4D2594F-7A45-4119-9FF3-AC300426B9AD}" destId="{5B8CCA81-8DD1-410C-859C-B59F45FB6ED0}" srcOrd="7" destOrd="0" presId="urn:microsoft.com/office/officeart/2008/layout/VerticalCurvedList"/>
    <dgm:cxn modelId="{3F41E7B4-B26B-4B5D-A784-B9FD0A08593C}" type="presParOf" srcId="{E4D2594F-7A45-4119-9FF3-AC300426B9AD}" destId="{21926491-1492-4716-BFDC-277E8FD19F73}" srcOrd="8" destOrd="0" presId="urn:microsoft.com/office/officeart/2008/layout/VerticalCurvedList"/>
    <dgm:cxn modelId="{6B60D8B8-1BDB-45A6-AAEF-40FFBFD0CBC7}" type="presParOf" srcId="{21926491-1492-4716-BFDC-277E8FD19F73}" destId="{0A1E2318-58F1-4DB6-A046-3D0E0AFC53AF}" srcOrd="0" destOrd="0" presId="urn:microsoft.com/office/officeart/2008/layout/VerticalCurvedList"/>
    <dgm:cxn modelId="{F22EB422-EE07-4FD4-BA84-B23754EEF7A3}" type="presParOf" srcId="{E4D2594F-7A45-4119-9FF3-AC300426B9AD}" destId="{AB59F836-7693-4B1E-9090-A6ECD66321F2}" srcOrd="9" destOrd="0" presId="urn:microsoft.com/office/officeart/2008/layout/VerticalCurvedList"/>
    <dgm:cxn modelId="{71A62D0B-20DA-4E98-9C14-C9C72670B13D}" type="presParOf" srcId="{E4D2594F-7A45-4119-9FF3-AC300426B9AD}" destId="{56C6D9CF-6819-4FDA-B373-9B783950C217}" srcOrd="10" destOrd="0" presId="urn:microsoft.com/office/officeart/2008/layout/VerticalCurvedList"/>
    <dgm:cxn modelId="{A18159EF-2BD6-4CF9-B831-57B972C85C33}" type="presParOf" srcId="{56C6D9CF-6819-4FDA-B373-9B783950C217}" destId="{B906F81F-D439-468A-95A7-097291DE298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4926EA0-5DE4-4D4A-97DA-20A852DC63BC}" type="doc">
      <dgm:prSet loTypeId="urn:microsoft.com/office/officeart/2008/layout/VerticalCurvedList" loCatId="list" qsTypeId="urn:microsoft.com/office/officeart/2005/8/quickstyle/simple3" qsCatId="simple" csTypeId="urn:microsoft.com/office/officeart/2005/8/colors/accent1_2" csCatId="accent1" phldr="1"/>
      <dgm:spPr/>
      <dgm:t>
        <a:bodyPr/>
        <a:lstStyle/>
        <a:p>
          <a:endParaRPr lang="zh-CN" altLang="en-US"/>
        </a:p>
      </dgm:t>
    </dgm:pt>
    <dgm:pt modelId="{65FA297F-4EE1-4DD8-A799-B7FCD328E150}">
      <dgm:prSet custT="1">
        <dgm:style>
          <a:lnRef idx="1">
            <a:schemeClr val="accent1"/>
          </a:lnRef>
          <a:fillRef idx="2">
            <a:schemeClr val="accent1"/>
          </a:fillRef>
          <a:effectRef idx="1">
            <a:schemeClr val="accent1"/>
          </a:effectRef>
          <a:fontRef idx="minor">
            <a:schemeClr val="dk1"/>
          </a:fontRef>
        </dgm:style>
      </dgm:prSet>
      <dgm:spPr>
        <a:gradFill rotWithShape="0">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dgm:spPr>
      <dgm:t>
        <a:bodyPr/>
        <a:lstStyle/>
        <a:p>
          <a:r>
            <a:rPr lang="en-US" altLang="zh-CN" sz="2400" b="1" dirty="0">
              <a:solidFill>
                <a:schemeClr val="tx1"/>
              </a:solidFill>
              <a:latin typeface="微软雅黑" pitchFamily="34" charset="-122"/>
              <a:ea typeface="微软雅黑" pitchFamily="34" charset="-122"/>
            </a:rPr>
            <a:t>2 </a:t>
          </a:r>
          <a:r>
            <a:rPr lang="zh-CN" altLang="en-US" sz="2400" b="1" dirty="0">
              <a:solidFill>
                <a:schemeClr val="tx1"/>
              </a:solidFill>
              <a:latin typeface="微软雅黑" pitchFamily="34" charset="-122"/>
              <a:ea typeface="微软雅黑" pitchFamily="34" charset="-122"/>
            </a:rPr>
            <a:t>研究内容与指标完成情况</a:t>
          </a:r>
          <a:endParaRPr lang="zh-CN" altLang="en-US" sz="2400" b="1" dirty="0">
            <a:latin typeface="微软雅黑" pitchFamily="34" charset="-122"/>
            <a:ea typeface="微软雅黑" pitchFamily="34" charset="-122"/>
          </a:endParaRPr>
        </a:p>
      </dgm:t>
    </dgm:pt>
    <dgm:pt modelId="{9D4118AF-01D0-4292-8B78-7F0904E65FF8}" type="parTrans" cxnId="{A749A899-5A1E-4886-9C5E-107C7BD6A6AE}">
      <dgm:prSet/>
      <dgm:spPr/>
      <dgm:t>
        <a:bodyPr/>
        <a:lstStyle/>
        <a:p>
          <a:endParaRPr lang="zh-CN" altLang="en-US">
            <a:solidFill>
              <a:schemeClr val="tx2">
                <a:lumMod val="75000"/>
              </a:schemeClr>
            </a:solidFill>
          </a:endParaRPr>
        </a:p>
      </dgm:t>
    </dgm:pt>
    <dgm:pt modelId="{787AE211-EB57-4F9C-AD39-0B095A447CFC}" type="sibTrans" cxnId="{A749A899-5A1E-4886-9C5E-107C7BD6A6AE}">
      <dgm:prSet/>
      <dgm:spPr/>
      <dgm:t>
        <a:bodyPr/>
        <a:lstStyle/>
        <a:p>
          <a:endParaRPr lang="zh-CN" altLang="en-US">
            <a:solidFill>
              <a:schemeClr val="tx2">
                <a:lumMod val="75000"/>
              </a:schemeClr>
            </a:solidFill>
          </a:endParaRPr>
        </a:p>
      </dgm:t>
    </dgm:pt>
    <dgm:pt modelId="{4E40DB8A-F36B-4E02-9749-6FBF1360B2AF}">
      <dgm:prSet custT="1">
        <dgm:style>
          <a:lnRef idx="1">
            <a:schemeClr val="accent1"/>
          </a:lnRef>
          <a:fillRef idx="2">
            <a:schemeClr val="accent1"/>
          </a:fillRef>
          <a:effectRef idx="1">
            <a:schemeClr val="accent1"/>
          </a:effectRef>
          <a:fontRef idx="minor">
            <a:schemeClr val="dk1"/>
          </a:fontRef>
        </dgm:style>
      </dgm:prSet>
      <dgm:spPr>
        <a:solidFill>
          <a:srgbClr val="FFC000"/>
        </a:solidFill>
      </dgm:spPr>
      <dgm:t>
        <a:bodyPr/>
        <a:lstStyle/>
        <a:p>
          <a:r>
            <a:rPr lang="en-US" altLang="zh-CN" sz="2400" b="1" dirty="0">
              <a:latin typeface="微软雅黑" pitchFamily="34" charset="-122"/>
              <a:ea typeface="微软雅黑" pitchFamily="34" charset="-122"/>
            </a:rPr>
            <a:t>4 </a:t>
          </a:r>
          <a:r>
            <a:rPr lang="zh-CN" altLang="en-US" sz="2400" b="1" dirty="0">
              <a:latin typeface="微软雅黑" pitchFamily="34" charset="-122"/>
              <a:ea typeface="微软雅黑" pitchFamily="34" charset="-122"/>
            </a:rPr>
            <a:t>组织管理情况</a:t>
          </a:r>
        </a:p>
      </dgm:t>
    </dgm:pt>
    <dgm:pt modelId="{94F14CF8-707B-43CB-B47C-A7979889CFA9}" type="parTrans" cxnId="{38EC5A17-4298-419C-BDE3-0F6CBB27B201}">
      <dgm:prSet/>
      <dgm:spPr/>
      <dgm:t>
        <a:bodyPr/>
        <a:lstStyle/>
        <a:p>
          <a:endParaRPr lang="zh-CN" altLang="en-US">
            <a:solidFill>
              <a:schemeClr val="tx2">
                <a:lumMod val="75000"/>
              </a:schemeClr>
            </a:solidFill>
          </a:endParaRPr>
        </a:p>
      </dgm:t>
    </dgm:pt>
    <dgm:pt modelId="{1942BB77-CA8B-44F0-B059-0429298956A7}" type="sibTrans" cxnId="{38EC5A17-4298-419C-BDE3-0F6CBB27B201}">
      <dgm:prSet/>
      <dgm:spPr/>
      <dgm:t>
        <a:bodyPr/>
        <a:lstStyle/>
        <a:p>
          <a:endParaRPr lang="zh-CN" altLang="en-US">
            <a:solidFill>
              <a:schemeClr val="tx2">
                <a:lumMod val="75000"/>
              </a:schemeClr>
            </a:solidFill>
          </a:endParaRPr>
        </a:p>
      </dgm:t>
    </dgm:pt>
    <dgm:pt modelId="{87D291A0-BB10-41E1-A207-F5A4E323DF3E}">
      <dgm:prSet custT="1">
        <dgm:style>
          <a:lnRef idx="1">
            <a:schemeClr val="accent1"/>
          </a:lnRef>
          <a:fillRef idx="2">
            <a:schemeClr val="accent1"/>
          </a:fillRef>
          <a:effectRef idx="1">
            <a:schemeClr val="accent1"/>
          </a:effectRef>
          <a:fontRef idx="minor">
            <a:schemeClr val="dk1"/>
          </a:fontRef>
        </dgm:style>
      </dgm:prSet>
      <dgm:spPr>
        <a:gradFill rotWithShape="0">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dgm:spPr>
      <dgm:t>
        <a:bodyPr/>
        <a:lstStyle/>
        <a:p>
          <a:r>
            <a:rPr lang="en-US" altLang="zh-CN" sz="2400" b="1" dirty="0">
              <a:latin typeface="微软雅黑" pitchFamily="34" charset="-122"/>
              <a:ea typeface="微软雅黑" pitchFamily="34" charset="-122"/>
            </a:rPr>
            <a:t>1 </a:t>
          </a:r>
          <a:r>
            <a:rPr lang="zh-CN" altLang="en-US" sz="2400" b="1" dirty="0">
              <a:latin typeface="微软雅黑" pitchFamily="34" charset="-122"/>
              <a:ea typeface="微软雅黑" pitchFamily="34" charset="-122"/>
            </a:rPr>
            <a:t>项目概述</a:t>
          </a:r>
        </a:p>
      </dgm:t>
    </dgm:pt>
    <dgm:pt modelId="{0B9BD340-4318-49B5-8047-E22D9F1C4963}" type="parTrans" cxnId="{64F78E05-BD23-4587-AF39-7DA4BC27F7C0}">
      <dgm:prSet/>
      <dgm:spPr/>
      <dgm:t>
        <a:bodyPr/>
        <a:lstStyle/>
        <a:p>
          <a:endParaRPr lang="zh-CN" altLang="en-US"/>
        </a:p>
      </dgm:t>
    </dgm:pt>
    <dgm:pt modelId="{1AF0FD19-C178-4DC1-B3B6-C7E25C195988}" type="sibTrans" cxnId="{64F78E05-BD23-4587-AF39-7DA4BC27F7C0}">
      <dgm:prSet/>
      <dgm:spPr/>
      <dgm:t>
        <a:bodyPr/>
        <a:lstStyle/>
        <a:p>
          <a:endParaRPr lang="zh-CN" altLang="en-US"/>
        </a:p>
      </dgm:t>
    </dgm:pt>
    <dgm:pt modelId="{95773BFB-1D32-4AFE-8F45-D2F6D32ADAE3}">
      <dgm:prSet custT="1">
        <dgm:style>
          <a:lnRef idx="1">
            <a:schemeClr val="accent1"/>
          </a:lnRef>
          <a:fillRef idx="2">
            <a:schemeClr val="accent1"/>
          </a:fillRef>
          <a:effectRef idx="1">
            <a:schemeClr val="accent1"/>
          </a:effectRef>
          <a:fontRef idx="minor">
            <a:schemeClr val="dk1"/>
          </a:fontRef>
        </dgm:style>
      </dgm:prSet>
      <dgm:spPr/>
      <dgm:t>
        <a:bodyPr/>
        <a:lstStyle/>
        <a:p>
          <a:r>
            <a:rPr lang="en-US" altLang="zh-CN" sz="2400" b="1" dirty="0">
              <a:latin typeface="微软雅黑" pitchFamily="34" charset="-122"/>
              <a:ea typeface="微软雅黑" pitchFamily="34" charset="-122"/>
            </a:rPr>
            <a:t>3 </a:t>
          </a:r>
          <a:r>
            <a:rPr lang="zh-CN" altLang="en-US" sz="2400" b="1" dirty="0">
              <a:solidFill>
                <a:schemeClr val="tx1"/>
              </a:solidFill>
              <a:latin typeface="微软雅黑" pitchFamily="34" charset="-122"/>
              <a:ea typeface="微软雅黑" pitchFamily="34" charset="-122"/>
            </a:rPr>
            <a:t>关键技术突破与创新点</a:t>
          </a:r>
          <a:endParaRPr lang="zh-CN" altLang="en-US" sz="2400" b="1" dirty="0">
            <a:latin typeface="微软雅黑" pitchFamily="34" charset="-122"/>
            <a:ea typeface="微软雅黑" pitchFamily="34" charset="-122"/>
          </a:endParaRPr>
        </a:p>
      </dgm:t>
    </dgm:pt>
    <dgm:pt modelId="{0DB72FA4-C2EA-4EB4-9FF7-6E5022ACF19D}" type="parTrans" cxnId="{2A7C1627-213F-4BEF-A00C-482238389590}">
      <dgm:prSet/>
      <dgm:spPr/>
      <dgm:t>
        <a:bodyPr/>
        <a:lstStyle/>
        <a:p>
          <a:endParaRPr lang="zh-CN" altLang="en-US"/>
        </a:p>
      </dgm:t>
    </dgm:pt>
    <dgm:pt modelId="{E44AEB00-8753-42A3-BFAC-FE190DF33F32}" type="sibTrans" cxnId="{2A7C1627-213F-4BEF-A00C-482238389590}">
      <dgm:prSet/>
      <dgm:spPr/>
      <dgm:t>
        <a:bodyPr/>
        <a:lstStyle/>
        <a:p>
          <a:endParaRPr lang="zh-CN" altLang="en-US"/>
        </a:p>
      </dgm:t>
    </dgm:pt>
    <dgm:pt modelId="{7D6C6460-2C06-4DB5-9CF8-01440FC0C372}">
      <dgm:prSet custT="1">
        <dgm:style>
          <a:lnRef idx="1">
            <a:schemeClr val="accent1"/>
          </a:lnRef>
          <a:fillRef idx="2">
            <a:schemeClr val="accent1"/>
          </a:fillRef>
          <a:effectRef idx="1">
            <a:schemeClr val="accent1"/>
          </a:effectRef>
          <a:fontRef idx="minor">
            <a:schemeClr val="dk1"/>
          </a:fontRef>
        </dgm:style>
      </dgm:prSet>
      <dgm:spPr/>
      <dgm:t>
        <a:bodyPr/>
        <a:lstStyle/>
        <a:p>
          <a:r>
            <a:rPr lang="en-US" altLang="zh-CN" sz="2400" b="1" dirty="0">
              <a:latin typeface="微软雅黑" pitchFamily="34" charset="-122"/>
              <a:ea typeface="微软雅黑" pitchFamily="34" charset="-122"/>
            </a:rPr>
            <a:t>5 </a:t>
          </a:r>
          <a:r>
            <a:rPr lang="zh-CN" altLang="en-US" sz="2400" b="1" dirty="0">
              <a:latin typeface="微软雅黑" pitchFamily="34" charset="-122"/>
              <a:ea typeface="微软雅黑" pitchFamily="34" charset="-122"/>
            </a:rPr>
            <a:t>经验、问题及建议</a:t>
          </a:r>
        </a:p>
      </dgm:t>
    </dgm:pt>
    <dgm:pt modelId="{E5DC66D8-B0FC-480B-8A92-889CBAD56D01}" type="parTrans" cxnId="{77B07E97-94AE-4C93-BDC2-4ED6F7D7E230}">
      <dgm:prSet/>
      <dgm:spPr/>
      <dgm:t>
        <a:bodyPr/>
        <a:lstStyle/>
        <a:p>
          <a:endParaRPr lang="zh-CN" altLang="en-US"/>
        </a:p>
      </dgm:t>
    </dgm:pt>
    <dgm:pt modelId="{0DA53DAA-2EF2-4B17-BA33-8DB658841A11}" type="sibTrans" cxnId="{77B07E97-94AE-4C93-BDC2-4ED6F7D7E230}">
      <dgm:prSet/>
      <dgm:spPr/>
      <dgm:t>
        <a:bodyPr/>
        <a:lstStyle/>
        <a:p>
          <a:endParaRPr lang="zh-CN" altLang="en-US"/>
        </a:p>
      </dgm:t>
    </dgm:pt>
    <dgm:pt modelId="{707E5150-B63E-492E-877B-863EA09CD76C}" type="pres">
      <dgm:prSet presAssocID="{44926EA0-5DE4-4D4A-97DA-20A852DC63BC}" presName="Name0" presStyleCnt="0">
        <dgm:presLayoutVars>
          <dgm:chMax val="7"/>
          <dgm:chPref val="7"/>
          <dgm:dir/>
        </dgm:presLayoutVars>
      </dgm:prSet>
      <dgm:spPr/>
    </dgm:pt>
    <dgm:pt modelId="{E4D2594F-7A45-4119-9FF3-AC300426B9AD}" type="pres">
      <dgm:prSet presAssocID="{44926EA0-5DE4-4D4A-97DA-20A852DC63BC}" presName="Name1" presStyleCnt="0"/>
      <dgm:spPr/>
    </dgm:pt>
    <dgm:pt modelId="{741B0F25-764A-4A40-B0AB-F9C69B9BC7C2}" type="pres">
      <dgm:prSet presAssocID="{44926EA0-5DE4-4D4A-97DA-20A852DC63BC}" presName="cycle" presStyleCnt="0"/>
      <dgm:spPr/>
    </dgm:pt>
    <dgm:pt modelId="{84CE8D6D-9EAF-4213-920F-A4B23D82E6D8}" type="pres">
      <dgm:prSet presAssocID="{44926EA0-5DE4-4D4A-97DA-20A852DC63BC}" presName="srcNode" presStyleLbl="node1" presStyleIdx="0" presStyleCnt="5"/>
      <dgm:spPr/>
    </dgm:pt>
    <dgm:pt modelId="{0B65591A-F0D1-4549-A314-A49847CF60E9}" type="pres">
      <dgm:prSet presAssocID="{44926EA0-5DE4-4D4A-97DA-20A852DC63BC}" presName="conn" presStyleLbl="parChTrans1D2" presStyleIdx="0" presStyleCnt="1"/>
      <dgm:spPr/>
    </dgm:pt>
    <dgm:pt modelId="{77C31A2A-CAF9-47D7-AB0F-1A0A0B31F714}" type="pres">
      <dgm:prSet presAssocID="{44926EA0-5DE4-4D4A-97DA-20A852DC63BC}" presName="extraNode" presStyleLbl="node1" presStyleIdx="0" presStyleCnt="5"/>
      <dgm:spPr/>
    </dgm:pt>
    <dgm:pt modelId="{B25A881D-8EEE-4147-B323-453E3C39C104}" type="pres">
      <dgm:prSet presAssocID="{44926EA0-5DE4-4D4A-97DA-20A852DC63BC}" presName="dstNode" presStyleLbl="node1" presStyleIdx="0" presStyleCnt="5"/>
      <dgm:spPr/>
    </dgm:pt>
    <dgm:pt modelId="{77884653-2496-44A8-8C01-A2534B441D9F}" type="pres">
      <dgm:prSet presAssocID="{87D291A0-BB10-41E1-A207-F5A4E323DF3E}" presName="text_1" presStyleLbl="node1" presStyleIdx="0" presStyleCnt="5" custLinFactNeighborX="2120" custLinFactNeighborY="-5715">
        <dgm:presLayoutVars>
          <dgm:bulletEnabled val="1"/>
        </dgm:presLayoutVars>
      </dgm:prSet>
      <dgm:spPr/>
    </dgm:pt>
    <dgm:pt modelId="{B60A7277-131F-4204-8BC9-FAE755B46A31}" type="pres">
      <dgm:prSet presAssocID="{87D291A0-BB10-41E1-A207-F5A4E323DF3E}" presName="accent_1" presStyleCnt="0"/>
      <dgm:spPr/>
    </dgm:pt>
    <dgm:pt modelId="{2FCD50C9-8F27-43AE-AE6C-7EB2E1A55B01}" type="pres">
      <dgm:prSet presAssocID="{87D291A0-BB10-41E1-A207-F5A4E323DF3E}" presName="accentRepeatNode" presStyleLbl="solidFgAcc1" presStyleIdx="0" presStyleCnt="5"/>
      <dgm:spPr/>
    </dgm:pt>
    <dgm:pt modelId="{792B5DF2-77D9-4CF0-BF1D-077BF23BC314}" type="pres">
      <dgm:prSet presAssocID="{65FA297F-4EE1-4DD8-A799-B7FCD328E150}" presName="text_2" presStyleLbl="node1" presStyleIdx="1" presStyleCnt="5">
        <dgm:presLayoutVars>
          <dgm:bulletEnabled val="1"/>
        </dgm:presLayoutVars>
      </dgm:prSet>
      <dgm:spPr/>
    </dgm:pt>
    <dgm:pt modelId="{F7D14A39-B2C9-48CA-8194-31EBF251C179}" type="pres">
      <dgm:prSet presAssocID="{65FA297F-4EE1-4DD8-A799-B7FCD328E150}" presName="accent_2" presStyleCnt="0"/>
      <dgm:spPr/>
    </dgm:pt>
    <dgm:pt modelId="{F3F99643-CB43-4CAE-8961-1565984E1DA0}" type="pres">
      <dgm:prSet presAssocID="{65FA297F-4EE1-4DD8-A799-B7FCD328E150}" presName="accentRepeatNode" presStyleLbl="solidFgAcc1" presStyleIdx="1" presStyleCnt="5"/>
      <dgm:spPr/>
    </dgm:pt>
    <dgm:pt modelId="{89AA23C3-2D14-4805-AD77-0E21CC2BF7D8}" type="pres">
      <dgm:prSet presAssocID="{95773BFB-1D32-4AFE-8F45-D2F6D32ADAE3}" presName="text_3" presStyleLbl="node1" presStyleIdx="2" presStyleCnt="5">
        <dgm:presLayoutVars>
          <dgm:bulletEnabled val="1"/>
        </dgm:presLayoutVars>
      </dgm:prSet>
      <dgm:spPr/>
    </dgm:pt>
    <dgm:pt modelId="{BBBC0863-A7CD-446B-A73C-74E73F46D540}" type="pres">
      <dgm:prSet presAssocID="{95773BFB-1D32-4AFE-8F45-D2F6D32ADAE3}" presName="accent_3" presStyleCnt="0"/>
      <dgm:spPr/>
    </dgm:pt>
    <dgm:pt modelId="{65FF68CB-3E8F-4752-88DD-3EDDF4F0CEA2}" type="pres">
      <dgm:prSet presAssocID="{95773BFB-1D32-4AFE-8F45-D2F6D32ADAE3}" presName="accentRepeatNode" presStyleLbl="solidFgAcc1" presStyleIdx="2" presStyleCnt="5"/>
      <dgm:spPr/>
    </dgm:pt>
    <dgm:pt modelId="{5B8CCA81-8DD1-410C-859C-B59F45FB6ED0}" type="pres">
      <dgm:prSet presAssocID="{4E40DB8A-F36B-4E02-9749-6FBF1360B2AF}" presName="text_4" presStyleLbl="node1" presStyleIdx="3" presStyleCnt="5">
        <dgm:presLayoutVars>
          <dgm:bulletEnabled val="1"/>
        </dgm:presLayoutVars>
      </dgm:prSet>
      <dgm:spPr/>
    </dgm:pt>
    <dgm:pt modelId="{21926491-1492-4716-BFDC-277E8FD19F73}" type="pres">
      <dgm:prSet presAssocID="{4E40DB8A-F36B-4E02-9749-6FBF1360B2AF}" presName="accent_4" presStyleCnt="0"/>
      <dgm:spPr/>
    </dgm:pt>
    <dgm:pt modelId="{0A1E2318-58F1-4DB6-A046-3D0E0AFC53AF}" type="pres">
      <dgm:prSet presAssocID="{4E40DB8A-F36B-4E02-9749-6FBF1360B2AF}" presName="accentRepeatNode" presStyleLbl="solidFgAcc1" presStyleIdx="3" presStyleCnt="5"/>
      <dgm:spPr/>
    </dgm:pt>
    <dgm:pt modelId="{AB59F836-7693-4B1E-9090-A6ECD66321F2}" type="pres">
      <dgm:prSet presAssocID="{7D6C6460-2C06-4DB5-9CF8-01440FC0C372}" presName="text_5" presStyleLbl="node1" presStyleIdx="4" presStyleCnt="5">
        <dgm:presLayoutVars>
          <dgm:bulletEnabled val="1"/>
        </dgm:presLayoutVars>
      </dgm:prSet>
      <dgm:spPr/>
    </dgm:pt>
    <dgm:pt modelId="{56C6D9CF-6819-4FDA-B373-9B783950C217}" type="pres">
      <dgm:prSet presAssocID="{7D6C6460-2C06-4DB5-9CF8-01440FC0C372}" presName="accent_5" presStyleCnt="0"/>
      <dgm:spPr/>
    </dgm:pt>
    <dgm:pt modelId="{B906F81F-D439-468A-95A7-097291DE2984}" type="pres">
      <dgm:prSet presAssocID="{7D6C6460-2C06-4DB5-9CF8-01440FC0C372}" presName="accentRepeatNode" presStyleLbl="solidFgAcc1" presStyleIdx="4" presStyleCnt="5"/>
      <dgm:spPr/>
    </dgm:pt>
  </dgm:ptLst>
  <dgm:cxnLst>
    <dgm:cxn modelId="{64F78E05-BD23-4587-AF39-7DA4BC27F7C0}" srcId="{44926EA0-5DE4-4D4A-97DA-20A852DC63BC}" destId="{87D291A0-BB10-41E1-A207-F5A4E323DF3E}" srcOrd="0" destOrd="0" parTransId="{0B9BD340-4318-49B5-8047-E22D9F1C4963}" sibTransId="{1AF0FD19-C178-4DC1-B3B6-C7E25C195988}"/>
    <dgm:cxn modelId="{F5F08C0B-D3AC-4EE6-8E5F-D35B35223C3B}" type="presOf" srcId="{44926EA0-5DE4-4D4A-97DA-20A852DC63BC}" destId="{707E5150-B63E-492E-877B-863EA09CD76C}" srcOrd="0" destOrd="0" presId="urn:microsoft.com/office/officeart/2008/layout/VerticalCurvedList"/>
    <dgm:cxn modelId="{CB98F911-FC6E-4A62-885F-D4ABEC05D61B}" type="presOf" srcId="{95773BFB-1D32-4AFE-8F45-D2F6D32ADAE3}" destId="{89AA23C3-2D14-4805-AD77-0E21CC2BF7D8}" srcOrd="0" destOrd="0" presId="urn:microsoft.com/office/officeart/2008/layout/VerticalCurvedList"/>
    <dgm:cxn modelId="{38EC5A17-4298-419C-BDE3-0F6CBB27B201}" srcId="{44926EA0-5DE4-4D4A-97DA-20A852DC63BC}" destId="{4E40DB8A-F36B-4E02-9749-6FBF1360B2AF}" srcOrd="3" destOrd="0" parTransId="{94F14CF8-707B-43CB-B47C-A7979889CFA9}" sibTransId="{1942BB77-CA8B-44F0-B059-0429298956A7}"/>
    <dgm:cxn modelId="{3E635F1C-3AED-4070-BD50-E2AF1636000B}" type="presOf" srcId="{7D6C6460-2C06-4DB5-9CF8-01440FC0C372}" destId="{AB59F836-7693-4B1E-9090-A6ECD66321F2}" srcOrd="0" destOrd="0" presId="urn:microsoft.com/office/officeart/2008/layout/VerticalCurvedList"/>
    <dgm:cxn modelId="{2A7C1627-213F-4BEF-A00C-482238389590}" srcId="{44926EA0-5DE4-4D4A-97DA-20A852DC63BC}" destId="{95773BFB-1D32-4AFE-8F45-D2F6D32ADAE3}" srcOrd="2" destOrd="0" parTransId="{0DB72FA4-C2EA-4EB4-9FF7-6E5022ACF19D}" sibTransId="{E44AEB00-8753-42A3-BFAC-FE190DF33F32}"/>
    <dgm:cxn modelId="{8B4F6E27-8F54-4EE1-AADC-C0167A49F4AA}" type="presOf" srcId="{4E40DB8A-F36B-4E02-9749-6FBF1360B2AF}" destId="{5B8CCA81-8DD1-410C-859C-B59F45FB6ED0}" srcOrd="0" destOrd="0" presId="urn:microsoft.com/office/officeart/2008/layout/VerticalCurvedList"/>
    <dgm:cxn modelId="{F2020B56-0EE4-4EC9-B664-AEA9E21EBAFB}" type="presOf" srcId="{87D291A0-BB10-41E1-A207-F5A4E323DF3E}" destId="{77884653-2496-44A8-8C01-A2534B441D9F}" srcOrd="0" destOrd="0" presId="urn:microsoft.com/office/officeart/2008/layout/VerticalCurvedList"/>
    <dgm:cxn modelId="{3FBFA485-2150-4672-8280-7BDDCA7DCB11}" type="presOf" srcId="{1AF0FD19-C178-4DC1-B3B6-C7E25C195988}" destId="{0B65591A-F0D1-4549-A314-A49847CF60E9}" srcOrd="0" destOrd="0" presId="urn:microsoft.com/office/officeart/2008/layout/VerticalCurvedList"/>
    <dgm:cxn modelId="{9F26B095-95E5-4B87-8DFD-12FFE9961ABF}" type="presOf" srcId="{65FA297F-4EE1-4DD8-A799-B7FCD328E150}" destId="{792B5DF2-77D9-4CF0-BF1D-077BF23BC314}" srcOrd="0" destOrd="0" presId="urn:microsoft.com/office/officeart/2008/layout/VerticalCurvedList"/>
    <dgm:cxn modelId="{77B07E97-94AE-4C93-BDC2-4ED6F7D7E230}" srcId="{44926EA0-5DE4-4D4A-97DA-20A852DC63BC}" destId="{7D6C6460-2C06-4DB5-9CF8-01440FC0C372}" srcOrd="4" destOrd="0" parTransId="{E5DC66D8-B0FC-480B-8A92-889CBAD56D01}" sibTransId="{0DA53DAA-2EF2-4B17-BA33-8DB658841A11}"/>
    <dgm:cxn modelId="{A749A899-5A1E-4886-9C5E-107C7BD6A6AE}" srcId="{44926EA0-5DE4-4D4A-97DA-20A852DC63BC}" destId="{65FA297F-4EE1-4DD8-A799-B7FCD328E150}" srcOrd="1" destOrd="0" parTransId="{9D4118AF-01D0-4292-8B78-7F0904E65FF8}" sibTransId="{787AE211-EB57-4F9C-AD39-0B095A447CFC}"/>
    <dgm:cxn modelId="{03D5F9AF-74BF-4C09-A536-AE3785BC23D6}" type="presParOf" srcId="{707E5150-B63E-492E-877B-863EA09CD76C}" destId="{E4D2594F-7A45-4119-9FF3-AC300426B9AD}" srcOrd="0" destOrd="0" presId="urn:microsoft.com/office/officeart/2008/layout/VerticalCurvedList"/>
    <dgm:cxn modelId="{8F132AB3-8C2F-48E9-823E-55A229C324C1}" type="presParOf" srcId="{E4D2594F-7A45-4119-9FF3-AC300426B9AD}" destId="{741B0F25-764A-4A40-B0AB-F9C69B9BC7C2}" srcOrd="0" destOrd="0" presId="urn:microsoft.com/office/officeart/2008/layout/VerticalCurvedList"/>
    <dgm:cxn modelId="{1248E826-CFA6-4874-A4D7-43AE616EEAC4}" type="presParOf" srcId="{741B0F25-764A-4A40-B0AB-F9C69B9BC7C2}" destId="{84CE8D6D-9EAF-4213-920F-A4B23D82E6D8}" srcOrd="0" destOrd="0" presId="urn:microsoft.com/office/officeart/2008/layout/VerticalCurvedList"/>
    <dgm:cxn modelId="{38AAEC41-A2ED-4AAC-A630-8A8963BE5D81}" type="presParOf" srcId="{741B0F25-764A-4A40-B0AB-F9C69B9BC7C2}" destId="{0B65591A-F0D1-4549-A314-A49847CF60E9}" srcOrd="1" destOrd="0" presId="urn:microsoft.com/office/officeart/2008/layout/VerticalCurvedList"/>
    <dgm:cxn modelId="{85B86792-98DA-4A31-8B72-98ACAA87E771}" type="presParOf" srcId="{741B0F25-764A-4A40-B0AB-F9C69B9BC7C2}" destId="{77C31A2A-CAF9-47D7-AB0F-1A0A0B31F714}" srcOrd="2" destOrd="0" presId="urn:microsoft.com/office/officeart/2008/layout/VerticalCurvedList"/>
    <dgm:cxn modelId="{CC3DD76F-94E9-4467-9A38-C2E7AD837A0E}" type="presParOf" srcId="{741B0F25-764A-4A40-B0AB-F9C69B9BC7C2}" destId="{B25A881D-8EEE-4147-B323-453E3C39C104}" srcOrd="3" destOrd="0" presId="urn:microsoft.com/office/officeart/2008/layout/VerticalCurvedList"/>
    <dgm:cxn modelId="{D08B4027-8DA6-459E-BFB1-74918920718D}" type="presParOf" srcId="{E4D2594F-7A45-4119-9FF3-AC300426B9AD}" destId="{77884653-2496-44A8-8C01-A2534B441D9F}" srcOrd="1" destOrd="0" presId="urn:microsoft.com/office/officeart/2008/layout/VerticalCurvedList"/>
    <dgm:cxn modelId="{F2B0679E-9E7E-48AE-B5C7-C81E964D9C89}" type="presParOf" srcId="{E4D2594F-7A45-4119-9FF3-AC300426B9AD}" destId="{B60A7277-131F-4204-8BC9-FAE755B46A31}" srcOrd="2" destOrd="0" presId="urn:microsoft.com/office/officeart/2008/layout/VerticalCurvedList"/>
    <dgm:cxn modelId="{DC936B7A-7B23-4C40-900C-B2344C2F40F5}" type="presParOf" srcId="{B60A7277-131F-4204-8BC9-FAE755B46A31}" destId="{2FCD50C9-8F27-43AE-AE6C-7EB2E1A55B01}" srcOrd="0" destOrd="0" presId="urn:microsoft.com/office/officeart/2008/layout/VerticalCurvedList"/>
    <dgm:cxn modelId="{EDE57D93-8354-4071-B51B-F2EBF96CCBA5}" type="presParOf" srcId="{E4D2594F-7A45-4119-9FF3-AC300426B9AD}" destId="{792B5DF2-77D9-4CF0-BF1D-077BF23BC314}" srcOrd="3" destOrd="0" presId="urn:microsoft.com/office/officeart/2008/layout/VerticalCurvedList"/>
    <dgm:cxn modelId="{EC4B08E2-57BC-495B-B79E-0F52CF5BFDAB}" type="presParOf" srcId="{E4D2594F-7A45-4119-9FF3-AC300426B9AD}" destId="{F7D14A39-B2C9-48CA-8194-31EBF251C179}" srcOrd="4" destOrd="0" presId="urn:microsoft.com/office/officeart/2008/layout/VerticalCurvedList"/>
    <dgm:cxn modelId="{F8AC2C96-026A-4264-B00E-C46DE404279A}" type="presParOf" srcId="{F7D14A39-B2C9-48CA-8194-31EBF251C179}" destId="{F3F99643-CB43-4CAE-8961-1565984E1DA0}" srcOrd="0" destOrd="0" presId="urn:microsoft.com/office/officeart/2008/layout/VerticalCurvedList"/>
    <dgm:cxn modelId="{0D40150F-1827-4FDD-92AF-A8A60399B861}" type="presParOf" srcId="{E4D2594F-7A45-4119-9FF3-AC300426B9AD}" destId="{89AA23C3-2D14-4805-AD77-0E21CC2BF7D8}" srcOrd="5" destOrd="0" presId="urn:microsoft.com/office/officeart/2008/layout/VerticalCurvedList"/>
    <dgm:cxn modelId="{D079F904-48A0-4FD2-8630-851CEAE05143}" type="presParOf" srcId="{E4D2594F-7A45-4119-9FF3-AC300426B9AD}" destId="{BBBC0863-A7CD-446B-A73C-74E73F46D540}" srcOrd="6" destOrd="0" presId="urn:microsoft.com/office/officeart/2008/layout/VerticalCurvedList"/>
    <dgm:cxn modelId="{FB01C913-40F7-4277-8B6A-BAF69BF0225B}" type="presParOf" srcId="{BBBC0863-A7CD-446B-A73C-74E73F46D540}" destId="{65FF68CB-3E8F-4752-88DD-3EDDF4F0CEA2}" srcOrd="0" destOrd="0" presId="urn:microsoft.com/office/officeart/2008/layout/VerticalCurvedList"/>
    <dgm:cxn modelId="{EE2DFF70-13B9-4454-B044-BBA8B037734F}" type="presParOf" srcId="{E4D2594F-7A45-4119-9FF3-AC300426B9AD}" destId="{5B8CCA81-8DD1-410C-859C-B59F45FB6ED0}" srcOrd="7" destOrd="0" presId="urn:microsoft.com/office/officeart/2008/layout/VerticalCurvedList"/>
    <dgm:cxn modelId="{3E1F2C6A-BBC0-4A0C-8A8E-198DE81965A5}" type="presParOf" srcId="{E4D2594F-7A45-4119-9FF3-AC300426B9AD}" destId="{21926491-1492-4716-BFDC-277E8FD19F73}" srcOrd="8" destOrd="0" presId="urn:microsoft.com/office/officeart/2008/layout/VerticalCurvedList"/>
    <dgm:cxn modelId="{BAE48A60-10BF-48F1-818B-0C866C21D5B8}" type="presParOf" srcId="{21926491-1492-4716-BFDC-277E8FD19F73}" destId="{0A1E2318-58F1-4DB6-A046-3D0E0AFC53AF}" srcOrd="0" destOrd="0" presId="urn:microsoft.com/office/officeart/2008/layout/VerticalCurvedList"/>
    <dgm:cxn modelId="{B5C9C30A-7261-441F-9FC8-32FAB9222D1F}" type="presParOf" srcId="{E4D2594F-7A45-4119-9FF3-AC300426B9AD}" destId="{AB59F836-7693-4B1E-9090-A6ECD66321F2}" srcOrd="9" destOrd="0" presId="urn:microsoft.com/office/officeart/2008/layout/VerticalCurvedList"/>
    <dgm:cxn modelId="{59A34E01-A09F-479C-8246-FC1808649C3E}" type="presParOf" srcId="{E4D2594F-7A45-4119-9FF3-AC300426B9AD}" destId="{56C6D9CF-6819-4FDA-B373-9B783950C217}" srcOrd="10" destOrd="0" presId="urn:microsoft.com/office/officeart/2008/layout/VerticalCurvedList"/>
    <dgm:cxn modelId="{2C1B39EC-5271-45D9-97AF-A84DC3EB5B54}" type="presParOf" srcId="{56C6D9CF-6819-4FDA-B373-9B783950C217}" destId="{B906F81F-D439-468A-95A7-097291DE298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4926EA0-5DE4-4D4A-97DA-20A852DC63BC}" type="doc">
      <dgm:prSet loTypeId="urn:microsoft.com/office/officeart/2008/layout/VerticalCurvedList" loCatId="list" qsTypeId="urn:microsoft.com/office/officeart/2005/8/quickstyle/simple3" qsCatId="simple" csTypeId="urn:microsoft.com/office/officeart/2005/8/colors/accent1_2" csCatId="accent1" phldr="1"/>
      <dgm:spPr/>
      <dgm:t>
        <a:bodyPr/>
        <a:lstStyle/>
        <a:p>
          <a:endParaRPr lang="zh-CN" altLang="en-US"/>
        </a:p>
      </dgm:t>
    </dgm:pt>
    <dgm:pt modelId="{65FA297F-4EE1-4DD8-A799-B7FCD328E150}">
      <dgm:prSet custT="1">
        <dgm:style>
          <a:lnRef idx="1">
            <a:schemeClr val="accent1"/>
          </a:lnRef>
          <a:fillRef idx="2">
            <a:schemeClr val="accent1"/>
          </a:fillRef>
          <a:effectRef idx="1">
            <a:schemeClr val="accent1"/>
          </a:effectRef>
          <a:fontRef idx="minor">
            <a:schemeClr val="dk1"/>
          </a:fontRef>
        </dgm:style>
      </dgm:prSet>
      <dgm:spPr>
        <a:gradFill rotWithShape="0">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dgm:spPr>
      <dgm:t>
        <a:bodyPr/>
        <a:lstStyle/>
        <a:p>
          <a:r>
            <a:rPr lang="en-US" altLang="zh-CN" sz="2400" b="1" dirty="0">
              <a:solidFill>
                <a:schemeClr val="tx1"/>
              </a:solidFill>
              <a:latin typeface="微软雅黑" pitchFamily="34" charset="-122"/>
              <a:ea typeface="微软雅黑" pitchFamily="34" charset="-122"/>
            </a:rPr>
            <a:t>2 </a:t>
          </a:r>
          <a:r>
            <a:rPr lang="zh-CN" altLang="en-US" sz="2400" b="1" dirty="0">
              <a:solidFill>
                <a:schemeClr val="tx1"/>
              </a:solidFill>
              <a:latin typeface="微软雅黑" pitchFamily="34" charset="-122"/>
              <a:ea typeface="微软雅黑" pitchFamily="34" charset="-122"/>
            </a:rPr>
            <a:t>研究内容与指标完成情况</a:t>
          </a:r>
          <a:endParaRPr lang="zh-CN" altLang="en-US" sz="2400" b="1" dirty="0">
            <a:latin typeface="微软雅黑" pitchFamily="34" charset="-122"/>
            <a:ea typeface="微软雅黑" pitchFamily="34" charset="-122"/>
          </a:endParaRPr>
        </a:p>
      </dgm:t>
    </dgm:pt>
    <dgm:pt modelId="{9D4118AF-01D0-4292-8B78-7F0904E65FF8}" type="parTrans" cxnId="{A749A899-5A1E-4886-9C5E-107C7BD6A6AE}">
      <dgm:prSet/>
      <dgm:spPr/>
      <dgm:t>
        <a:bodyPr/>
        <a:lstStyle/>
        <a:p>
          <a:endParaRPr lang="zh-CN" altLang="en-US">
            <a:solidFill>
              <a:schemeClr val="tx2">
                <a:lumMod val="75000"/>
              </a:schemeClr>
            </a:solidFill>
          </a:endParaRPr>
        </a:p>
      </dgm:t>
    </dgm:pt>
    <dgm:pt modelId="{787AE211-EB57-4F9C-AD39-0B095A447CFC}" type="sibTrans" cxnId="{A749A899-5A1E-4886-9C5E-107C7BD6A6AE}">
      <dgm:prSet/>
      <dgm:spPr/>
      <dgm:t>
        <a:bodyPr/>
        <a:lstStyle/>
        <a:p>
          <a:endParaRPr lang="zh-CN" altLang="en-US">
            <a:solidFill>
              <a:schemeClr val="tx2">
                <a:lumMod val="75000"/>
              </a:schemeClr>
            </a:solidFill>
          </a:endParaRPr>
        </a:p>
      </dgm:t>
    </dgm:pt>
    <dgm:pt modelId="{4E40DB8A-F36B-4E02-9749-6FBF1360B2AF}">
      <dgm:prSet custT="1">
        <dgm:style>
          <a:lnRef idx="1">
            <a:schemeClr val="accent1"/>
          </a:lnRef>
          <a:fillRef idx="2">
            <a:schemeClr val="accent1"/>
          </a:fillRef>
          <a:effectRef idx="1">
            <a:schemeClr val="accent1"/>
          </a:effectRef>
          <a:fontRef idx="minor">
            <a:schemeClr val="dk1"/>
          </a:fontRef>
        </dgm:style>
      </dgm:prSet>
      <dgm:spPr/>
      <dgm:t>
        <a:bodyPr/>
        <a:lstStyle/>
        <a:p>
          <a:r>
            <a:rPr lang="en-US" altLang="zh-CN" sz="2400" b="1" dirty="0">
              <a:latin typeface="微软雅黑" pitchFamily="34" charset="-122"/>
              <a:ea typeface="微软雅黑" pitchFamily="34" charset="-122"/>
            </a:rPr>
            <a:t>4 </a:t>
          </a:r>
          <a:r>
            <a:rPr lang="zh-CN" altLang="en-US" sz="2400" b="1" dirty="0">
              <a:latin typeface="微软雅黑" pitchFamily="34" charset="-122"/>
              <a:ea typeface="微软雅黑" pitchFamily="34" charset="-122"/>
            </a:rPr>
            <a:t>组织管理情况</a:t>
          </a:r>
        </a:p>
      </dgm:t>
    </dgm:pt>
    <dgm:pt modelId="{94F14CF8-707B-43CB-B47C-A7979889CFA9}" type="parTrans" cxnId="{38EC5A17-4298-419C-BDE3-0F6CBB27B201}">
      <dgm:prSet/>
      <dgm:spPr/>
      <dgm:t>
        <a:bodyPr/>
        <a:lstStyle/>
        <a:p>
          <a:endParaRPr lang="zh-CN" altLang="en-US">
            <a:solidFill>
              <a:schemeClr val="tx2">
                <a:lumMod val="75000"/>
              </a:schemeClr>
            </a:solidFill>
          </a:endParaRPr>
        </a:p>
      </dgm:t>
    </dgm:pt>
    <dgm:pt modelId="{1942BB77-CA8B-44F0-B059-0429298956A7}" type="sibTrans" cxnId="{38EC5A17-4298-419C-BDE3-0F6CBB27B201}">
      <dgm:prSet/>
      <dgm:spPr/>
      <dgm:t>
        <a:bodyPr/>
        <a:lstStyle/>
        <a:p>
          <a:endParaRPr lang="zh-CN" altLang="en-US">
            <a:solidFill>
              <a:schemeClr val="tx2">
                <a:lumMod val="75000"/>
              </a:schemeClr>
            </a:solidFill>
          </a:endParaRPr>
        </a:p>
      </dgm:t>
    </dgm:pt>
    <dgm:pt modelId="{87D291A0-BB10-41E1-A207-F5A4E323DF3E}">
      <dgm:prSet custT="1">
        <dgm:style>
          <a:lnRef idx="1">
            <a:schemeClr val="accent1"/>
          </a:lnRef>
          <a:fillRef idx="2">
            <a:schemeClr val="accent1"/>
          </a:fillRef>
          <a:effectRef idx="1">
            <a:schemeClr val="accent1"/>
          </a:effectRef>
          <a:fontRef idx="minor">
            <a:schemeClr val="dk1"/>
          </a:fontRef>
        </dgm:style>
      </dgm:prSet>
      <dgm:spPr>
        <a:gradFill rotWithShape="0">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dgm:spPr>
      <dgm:t>
        <a:bodyPr/>
        <a:lstStyle/>
        <a:p>
          <a:r>
            <a:rPr lang="en-US" altLang="zh-CN" sz="2400" b="1" dirty="0">
              <a:latin typeface="微软雅黑" pitchFamily="34" charset="-122"/>
              <a:ea typeface="微软雅黑" pitchFamily="34" charset="-122"/>
            </a:rPr>
            <a:t>1 </a:t>
          </a:r>
          <a:r>
            <a:rPr lang="zh-CN" altLang="en-US" sz="2400" b="1" dirty="0">
              <a:latin typeface="微软雅黑" pitchFamily="34" charset="-122"/>
              <a:ea typeface="微软雅黑" pitchFamily="34" charset="-122"/>
            </a:rPr>
            <a:t>项目概述</a:t>
          </a:r>
        </a:p>
      </dgm:t>
    </dgm:pt>
    <dgm:pt modelId="{0B9BD340-4318-49B5-8047-E22D9F1C4963}" type="parTrans" cxnId="{64F78E05-BD23-4587-AF39-7DA4BC27F7C0}">
      <dgm:prSet/>
      <dgm:spPr/>
      <dgm:t>
        <a:bodyPr/>
        <a:lstStyle/>
        <a:p>
          <a:endParaRPr lang="zh-CN" altLang="en-US"/>
        </a:p>
      </dgm:t>
    </dgm:pt>
    <dgm:pt modelId="{1AF0FD19-C178-4DC1-B3B6-C7E25C195988}" type="sibTrans" cxnId="{64F78E05-BD23-4587-AF39-7DA4BC27F7C0}">
      <dgm:prSet/>
      <dgm:spPr/>
      <dgm:t>
        <a:bodyPr/>
        <a:lstStyle/>
        <a:p>
          <a:endParaRPr lang="zh-CN" altLang="en-US"/>
        </a:p>
      </dgm:t>
    </dgm:pt>
    <dgm:pt modelId="{95773BFB-1D32-4AFE-8F45-D2F6D32ADAE3}">
      <dgm:prSet custT="1">
        <dgm:style>
          <a:lnRef idx="1">
            <a:schemeClr val="accent1"/>
          </a:lnRef>
          <a:fillRef idx="2">
            <a:schemeClr val="accent1"/>
          </a:fillRef>
          <a:effectRef idx="1">
            <a:schemeClr val="accent1"/>
          </a:effectRef>
          <a:fontRef idx="minor">
            <a:schemeClr val="dk1"/>
          </a:fontRef>
        </dgm:style>
      </dgm:prSet>
      <dgm:spPr/>
      <dgm:t>
        <a:bodyPr/>
        <a:lstStyle/>
        <a:p>
          <a:r>
            <a:rPr lang="en-US" altLang="zh-CN" sz="2400" b="1" dirty="0">
              <a:latin typeface="微软雅黑" pitchFamily="34" charset="-122"/>
              <a:ea typeface="微软雅黑" pitchFamily="34" charset="-122"/>
            </a:rPr>
            <a:t>3 </a:t>
          </a:r>
          <a:r>
            <a:rPr lang="zh-CN" altLang="en-US" sz="2400" b="1" dirty="0">
              <a:solidFill>
                <a:schemeClr val="tx1"/>
              </a:solidFill>
              <a:latin typeface="微软雅黑" pitchFamily="34" charset="-122"/>
              <a:ea typeface="微软雅黑" pitchFamily="34" charset="-122"/>
            </a:rPr>
            <a:t>关键技术突破与创新点</a:t>
          </a:r>
          <a:endParaRPr lang="zh-CN" altLang="en-US" sz="2400" b="1" dirty="0">
            <a:latin typeface="微软雅黑" pitchFamily="34" charset="-122"/>
            <a:ea typeface="微软雅黑" pitchFamily="34" charset="-122"/>
          </a:endParaRPr>
        </a:p>
      </dgm:t>
    </dgm:pt>
    <dgm:pt modelId="{0DB72FA4-C2EA-4EB4-9FF7-6E5022ACF19D}" type="parTrans" cxnId="{2A7C1627-213F-4BEF-A00C-482238389590}">
      <dgm:prSet/>
      <dgm:spPr/>
      <dgm:t>
        <a:bodyPr/>
        <a:lstStyle/>
        <a:p>
          <a:endParaRPr lang="zh-CN" altLang="en-US"/>
        </a:p>
      </dgm:t>
    </dgm:pt>
    <dgm:pt modelId="{E44AEB00-8753-42A3-BFAC-FE190DF33F32}" type="sibTrans" cxnId="{2A7C1627-213F-4BEF-A00C-482238389590}">
      <dgm:prSet/>
      <dgm:spPr/>
      <dgm:t>
        <a:bodyPr/>
        <a:lstStyle/>
        <a:p>
          <a:endParaRPr lang="zh-CN" altLang="en-US"/>
        </a:p>
      </dgm:t>
    </dgm:pt>
    <dgm:pt modelId="{7D6C6460-2C06-4DB5-9CF8-01440FC0C372}">
      <dgm:prSet custT="1">
        <dgm:style>
          <a:lnRef idx="1">
            <a:schemeClr val="accent1"/>
          </a:lnRef>
          <a:fillRef idx="2">
            <a:schemeClr val="accent1"/>
          </a:fillRef>
          <a:effectRef idx="1">
            <a:schemeClr val="accent1"/>
          </a:effectRef>
          <a:fontRef idx="minor">
            <a:schemeClr val="dk1"/>
          </a:fontRef>
        </dgm:style>
      </dgm:prSet>
      <dgm:spPr>
        <a:solidFill>
          <a:srgbClr val="FFC000"/>
        </a:solidFill>
      </dgm:spPr>
      <dgm:t>
        <a:bodyPr/>
        <a:lstStyle/>
        <a:p>
          <a:r>
            <a:rPr lang="en-US" altLang="zh-CN" sz="2400" b="1" dirty="0">
              <a:latin typeface="微软雅黑" pitchFamily="34" charset="-122"/>
              <a:ea typeface="微软雅黑" pitchFamily="34" charset="-122"/>
            </a:rPr>
            <a:t>5 </a:t>
          </a:r>
          <a:r>
            <a:rPr lang="zh-CN" altLang="en-US" sz="2400" b="1" dirty="0">
              <a:latin typeface="微软雅黑" pitchFamily="34" charset="-122"/>
              <a:ea typeface="微软雅黑" pitchFamily="34" charset="-122"/>
            </a:rPr>
            <a:t>经验、问题及建议</a:t>
          </a:r>
        </a:p>
      </dgm:t>
    </dgm:pt>
    <dgm:pt modelId="{E5DC66D8-B0FC-480B-8A92-889CBAD56D01}" type="parTrans" cxnId="{77B07E97-94AE-4C93-BDC2-4ED6F7D7E230}">
      <dgm:prSet/>
      <dgm:spPr/>
      <dgm:t>
        <a:bodyPr/>
        <a:lstStyle/>
        <a:p>
          <a:endParaRPr lang="zh-CN" altLang="en-US"/>
        </a:p>
      </dgm:t>
    </dgm:pt>
    <dgm:pt modelId="{0DA53DAA-2EF2-4B17-BA33-8DB658841A11}" type="sibTrans" cxnId="{77B07E97-94AE-4C93-BDC2-4ED6F7D7E230}">
      <dgm:prSet/>
      <dgm:spPr/>
      <dgm:t>
        <a:bodyPr/>
        <a:lstStyle/>
        <a:p>
          <a:endParaRPr lang="zh-CN" altLang="en-US"/>
        </a:p>
      </dgm:t>
    </dgm:pt>
    <dgm:pt modelId="{707E5150-B63E-492E-877B-863EA09CD76C}" type="pres">
      <dgm:prSet presAssocID="{44926EA0-5DE4-4D4A-97DA-20A852DC63BC}" presName="Name0" presStyleCnt="0">
        <dgm:presLayoutVars>
          <dgm:chMax val="7"/>
          <dgm:chPref val="7"/>
          <dgm:dir/>
        </dgm:presLayoutVars>
      </dgm:prSet>
      <dgm:spPr/>
    </dgm:pt>
    <dgm:pt modelId="{E4D2594F-7A45-4119-9FF3-AC300426B9AD}" type="pres">
      <dgm:prSet presAssocID="{44926EA0-5DE4-4D4A-97DA-20A852DC63BC}" presName="Name1" presStyleCnt="0"/>
      <dgm:spPr/>
    </dgm:pt>
    <dgm:pt modelId="{741B0F25-764A-4A40-B0AB-F9C69B9BC7C2}" type="pres">
      <dgm:prSet presAssocID="{44926EA0-5DE4-4D4A-97DA-20A852DC63BC}" presName="cycle" presStyleCnt="0"/>
      <dgm:spPr/>
    </dgm:pt>
    <dgm:pt modelId="{84CE8D6D-9EAF-4213-920F-A4B23D82E6D8}" type="pres">
      <dgm:prSet presAssocID="{44926EA0-5DE4-4D4A-97DA-20A852DC63BC}" presName="srcNode" presStyleLbl="node1" presStyleIdx="0" presStyleCnt="5"/>
      <dgm:spPr/>
    </dgm:pt>
    <dgm:pt modelId="{0B65591A-F0D1-4549-A314-A49847CF60E9}" type="pres">
      <dgm:prSet presAssocID="{44926EA0-5DE4-4D4A-97DA-20A852DC63BC}" presName="conn" presStyleLbl="parChTrans1D2" presStyleIdx="0" presStyleCnt="1"/>
      <dgm:spPr/>
    </dgm:pt>
    <dgm:pt modelId="{77C31A2A-CAF9-47D7-AB0F-1A0A0B31F714}" type="pres">
      <dgm:prSet presAssocID="{44926EA0-5DE4-4D4A-97DA-20A852DC63BC}" presName="extraNode" presStyleLbl="node1" presStyleIdx="0" presStyleCnt="5"/>
      <dgm:spPr/>
    </dgm:pt>
    <dgm:pt modelId="{B25A881D-8EEE-4147-B323-453E3C39C104}" type="pres">
      <dgm:prSet presAssocID="{44926EA0-5DE4-4D4A-97DA-20A852DC63BC}" presName="dstNode" presStyleLbl="node1" presStyleIdx="0" presStyleCnt="5"/>
      <dgm:spPr/>
    </dgm:pt>
    <dgm:pt modelId="{77884653-2496-44A8-8C01-A2534B441D9F}" type="pres">
      <dgm:prSet presAssocID="{87D291A0-BB10-41E1-A207-F5A4E323DF3E}" presName="text_1" presStyleLbl="node1" presStyleIdx="0" presStyleCnt="5" custLinFactNeighborX="2120" custLinFactNeighborY="-5715">
        <dgm:presLayoutVars>
          <dgm:bulletEnabled val="1"/>
        </dgm:presLayoutVars>
      </dgm:prSet>
      <dgm:spPr/>
    </dgm:pt>
    <dgm:pt modelId="{B60A7277-131F-4204-8BC9-FAE755B46A31}" type="pres">
      <dgm:prSet presAssocID="{87D291A0-BB10-41E1-A207-F5A4E323DF3E}" presName="accent_1" presStyleCnt="0"/>
      <dgm:spPr/>
    </dgm:pt>
    <dgm:pt modelId="{2FCD50C9-8F27-43AE-AE6C-7EB2E1A55B01}" type="pres">
      <dgm:prSet presAssocID="{87D291A0-BB10-41E1-A207-F5A4E323DF3E}" presName="accentRepeatNode" presStyleLbl="solidFgAcc1" presStyleIdx="0" presStyleCnt="5"/>
      <dgm:spPr/>
    </dgm:pt>
    <dgm:pt modelId="{792B5DF2-77D9-4CF0-BF1D-077BF23BC314}" type="pres">
      <dgm:prSet presAssocID="{65FA297F-4EE1-4DD8-A799-B7FCD328E150}" presName="text_2" presStyleLbl="node1" presStyleIdx="1" presStyleCnt="5">
        <dgm:presLayoutVars>
          <dgm:bulletEnabled val="1"/>
        </dgm:presLayoutVars>
      </dgm:prSet>
      <dgm:spPr/>
    </dgm:pt>
    <dgm:pt modelId="{F7D14A39-B2C9-48CA-8194-31EBF251C179}" type="pres">
      <dgm:prSet presAssocID="{65FA297F-4EE1-4DD8-A799-B7FCD328E150}" presName="accent_2" presStyleCnt="0"/>
      <dgm:spPr/>
    </dgm:pt>
    <dgm:pt modelId="{F3F99643-CB43-4CAE-8961-1565984E1DA0}" type="pres">
      <dgm:prSet presAssocID="{65FA297F-4EE1-4DD8-A799-B7FCD328E150}" presName="accentRepeatNode" presStyleLbl="solidFgAcc1" presStyleIdx="1" presStyleCnt="5"/>
      <dgm:spPr/>
    </dgm:pt>
    <dgm:pt modelId="{89AA23C3-2D14-4805-AD77-0E21CC2BF7D8}" type="pres">
      <dgm:prSet presAssocID="{95773BFB-1D32-4AFE-8F45-D2F6D32ADAE3}" presName="text_3" presStyleLbl="node1" presStyleIdx="2" presStyleCnt="5">
        <dgm:presLayoutVars>
          <dgm:bulletEnabled val="1"/>
        </dgm:presLayoutVars>
      </dgm:prSet>
      <dgm:spPr/>
    </dgm:pt>
    <dgm:pt modelId="{BBBC0863-A7CD-446B-A73C-74E73F46D540}" type="pres">
      <dgm:prSet presAssocID="{95773BFB-1D32-4AFE-8F45-D2F6D32ADAE3}" presName="accent_3" presStyleCnt="0"/>
      <dgm:spPr/>
    </dgm:pt>
    <dgm:pt modelId="{65FF68CB-3E8F-4752-88DD-3EDDF4F0CEA2}" type="pres">
      <dgm:prSet presAssocID="{95773BFB-1D32-4AFE-8F45-D2F6D32ADAE3}" presName="accentRepeatNode" presStyleLbl="solidFgAcc1" presStyleIdx="2" presStyleCnt="5"/>
      <dgm:spPr/>
    </dgm:pt>
    <dgm:pt modelId="{5B8CCA81-8DD1-410C-859C-B59F45FB6ED0}" type="pres">
      <dgm:prSet presAssocID="{4E40DB8A-F36B-4E02-9749-6FBF1360B2AF}" presName="text_4" presStyleLbl="node1" presStyleIdx="3" presStyleCnt="5">
        <dgm:presLayoutVars>
          <dgm:bulletEnabled val="1"/>
        </dgm:presLayoutVars>
      </dgm:prSet>
      <dgm:spPr/>
    </dgm:pt>
    <dgm:pt modelId="{21926491-1492-4716-BFDC-277E8FD19F73}" type="pres">
      <dgm:prSet presAssocID="{4E40DB8A-F36B-4E02-9749-6FBF1360B2AF}" presName="accent_4" presStyleCnt="0"/>
      <dgm:spPr/>
    </dgm:pt>
    <dgm:pt modelId="{0A1E2318-58F1-4DB6-A046-3D0E0AFC53AF}" type="pres">
      <dgm:prSet presAssocID="{4E40DB8A-F36B-4E02-9749-6FBF1360B2AF}" presName="accentRepeatNode" presStyleLbl="solidFgAcc1" presStyleIdx="3" presStyleCnt="5"/>
      <dgm:spPr/>
    </dgm:pt>
    <dgm:pt modelId="{AB59F836-7693-4B1E-9090-A6ECD66321F2}" type="pres">
      <dgm:prSet presAssocID="{7D6C6460-2C06-4DB5-9CF8-01440FC0C372}" presName="text_5" presStyleLbl="node1" presStyleIdx="4" presStyleCnt="5">
        <dgm:presLayoutVars>
          <dgm:bulletEnabled val="1"/>
        </dgm:presLayoutVars>
      </dgm:prSet>
      <dgm:spPr/>
    </dgm:pt>
    <dgm:pt modelId="{56C6D9CF-6819-4FDA-B373-9B783950C217}" type="pres">
      <dgm:prSet presAssocID="{7D6C6460-2C06-4DB5-9CF8-01440FC0C372}" presName="accent_5" presStyleCnt="0"/>
      <dgm:spPr/>
    </dgm:pt>
    <dgm:pt modelId="{B906F81F-D439-468A-95A7-097291DE2984}" type="pres">
      <dgm:prSet presAssocID="{7D6C6460-2C06-4DB5-9CF8-01440FC0C372}" presName="accentRepeatNode" presStyleLbl="solidFgAcc1" presStyleIdx="4" presStyleCnt="5"/>
      <dgm:spPr/>
    </dgm:pt>
  </dgm:ptLst>
  <dgm:cxnLst>
    <dgm:cxn modelId="{0E433A04-8AF8-4E83-B315-355593963182}" type="presOf" srcId="{95773BFB-1D32-4AFE-8F45-D2F6D32ADAE3}" destId="{89AA23C3-2D14-4805-AD77-0E21CC2BF7D8}" srcOrd="0" destOrd="0" presId="urn:microsoft.com/office/officeart/2008/layout/VerticalCurvedList"/>
    <dgm:cxn modelId="{64F78E05-BD23-4587-AF39-7DA4BC27F7C0}" srcId="{44926EA0-5DE4-4D4A-97DA-20A852DC63BC}" destId="{87D291A0-BB10-41E1-A207-F5A4E323DF3E}" srcOrd="0" destOrd="0" parTransId="{0B9BD340-4318-49B5-8047-E22D9F1C4963}" sibTransId="{1AF0FD19-C178-4DC1-B3B6-C7E25C195988}"/>
    <dgm:cxn modelId="{38EC5A17-4298-419C-BDE3-0F6CBB27B201}" srcId="{44926EA0-5DE4-4D4A-97DA-20A852DC63BC}" destId="{4E40DB8A-F36B-4E02-9749-6FBF1360B2AF}" srcOrd="3" destOrd="0" parTransId="{94F14CF8-707B-43CB-B47C-A7979889CFA9}" sibTransId="{1942BB77-CA8B-44F0-B059-0429298956A7}"/>
    <dgm:cxn modelId="{2A7C1627-213F-4BEF-A00C-482238389590}" srcId="{44926EA0-5DE4-4D4A-97DA-20A852DC63BC}" destId="{95773BFB-1D32-4AFE-8F45-D2F6D32ADAE3}" srcOrd="2" destOrd="0" parTransId="{0DB72FA4-C2EA-4EB4-9FF7-6E5022ACF19D}" sibTransId="{E44AEB00-8753-42A3-BFAC-FE190DF33F32}"/>
    <dgm:cxn modelId="{A574742E-0409-469D-99B6-C7149EFCFB73}" type="presOf" srcId="{4E40DB8A-F36B-4E02-9749-6FBF1360B2AF}" destId="{5B8CCA81-8DD1-410C-859C-B59F45FB6ED0}" srcOrd="0" destOrd="0" presId="urn:microsoft.com/office/officeart/2008/layout/VerticalCurvedList"/>
    <dgm:cxn modelId="{E5F4D32E-6D95-4F2A-AE72-AA2F5FA76B03}" type="presOf" srcId="{44926EA0-5DE4-4D4A-97DA-20A852DC63BC}" destId="{707E5150-B63E-492E-877B-863EA09CD76C}" srcOrd="0" destOrd="0" presId="urn:microsoft.com/office/officeart/2008/layout/VerticalCurvedList"/>
    <dgm:cxn modelId="{B8062C44-023B-4367-9CAA-502526B0CF89}" type="presOf" srcId="{65FA297F-4EE1-4DD8-A799-B7FCD328E150}" destId="{792B5DF2-77D9-4CF0-BF1D-077BF23BC314}" srcOrd="0" destOrd="0" presId="urn:microsoft.com/office/officeart/2008/layout/VerticalCurvedList"/>
    <dgm:cxn modelId="{0390E586-AF70-4461-85DD-09E5D3CE6645}" type="presOf" srcId="{1AF0FD19-C178-4DC1-B3B6-C7E25C195988}" destId="{0B65591A-F0D1-4549-A314-A49847CF60E9}" srcOrd="0" destOrd="0" presId="urn:microsoft.com/office/officeart/2008/layout/VerticalCurvedList"/>
    <dgm:cxn modelId="{77B07E97-94AE-4C93-BDC2-4ED6F7D7E230}" srcId="{44926EA0-5DE4-4D4A-97DA-20A852DC63BC}" destId="{7D6C6460-2C06-4DB5-9CF8-01440FC0C372}" srcOrd="4" destOrd="0" parTransId="{E5DC66D8-B0FC-480B-8A92-889CBAD56D01}" sibTransId="{0DA53DAA-2EF2-4B17-BA33-8DB658841A11}"/>
    <dgm:cxn modelId="{29EB7698-23E4-4DE0-83F7-2DD5748F993C}" type="presOf" srcId="{7D6C6460-2C06-4DB5-9CF8-01440FC0C372}" destId="{AB59F836-7693-4B1E-9090-A6ECD66321F2}" srcOrd="0" destOrd="0" presId="urn:microsoft.com/office/officeart/2008/layout/VerticalCurvedList"/>
    <dgm:cxn modelId="{A749A899-5A1E-4886-9C5E-107C7BD6A6AE}" srcId="{44926EA0-5DE4-4D4A-97DA-20A852DC63BC}" destId="{65FA297F-4EE1-4DD8-A799-B7FCD328E150}" srcOrd="1" destOrd="0" parTransId="{9D4118AF-01D0-4292-8B78-7F0904E65FF8}" sibTransId="{787AE211-EB57-4F9C-AD39-0B095A447CFC}"/>
    <dgm:cxn modelId="{08040BFD-D094-4F27-9F7A-AAAF3DB8B900}" type="presOf" srcId="{87D291A0-BB10-41E1-A207-F5A4E323DF3E}" destId="{77884653-2496-44A8-8C01-A2534B441D9F}" srcOrd="0" destOrd="0" presId="urn:microsoft.com/office/officeart/2008/layout/VerticalCurvedList"/>
    <dgm:cxn modelId="{2F361A9F-6CA7-4853-99F4-3F01D951CFDA}" type="presParOf" srcId="{707E5150-B63E-492E-877B-863EA09CD76C}" destId="{E4D2594F-7A45-4119-9FF3-AC300426B9AD}" srcOrd="0" destOrd="0" presId="urn:microsoft.com/office/officeart/2008/layout/VerticalCurvedList"/>
    <dgm:cxn modelId="{E8D081FA-432A-4E34-BF4D-5E0F65079284}" type="presParOf" srcId="{E4D2594F-7A45-4119-9FF3-AC300426B9AD}" destId="{741B0F25-764A-4A40-B0AB-F9C69B9BC7C2}" srcOrd="0" destOrd="0" presId="urn:microsoft.com/office/officeart/2008/layout/VerticalCurvedList"/>
    <dgm:cxn modelId="{0137B581-1EB3-4A60-AE59-2B52F5EB1D74}" type="presParOf" srcId="{741B0F25-764A-4A40-B0AB-F9C69B9BC7C2}" destId="{84CE8D6D-9EAF-4213-920F-A4B23D82E6D8}" srcOrd="0" destOrd="0" presId="urn:microsoft.com/office/officeart/2008/layout/VerticalCurvedList"/>
    <dgm:cxn modelId="{3E04BCBD-AD52-4B45-B633-B07D20ACD2FB}" type="presParOf" srcId="{741B0F25-764A-4A40-B0AB-F9C69B9BC7C2}" destId="{0B65591A-F0D1-4549-A314-A49847CF60E9}" srcOrd="1" destOrd="0" presId="urn:microsoft.com/office/officeart/2008/layout/VerticalCurvedList"/>
    <dgm:cxn modelId="{17981454-141C-4B1D-B9D7-F50D4468B60C}" type="presParOf" srcId="{741B0F25-764A-4A40-B0AB-F9C69B9BC7C2}" destId="{77C31A2A-CAF9-47D7-AB0F-1A0A0B31F714}" srcOrd="2" destOrd="0" presId="urn:microsoft.com/office/officeart/2008/layout/VerticalCurvedList"/>
    <dgm:cxn modelId="{27A49589-D953-4522-84E1-BEAB55541C26}" type="presParOf" srcId="{741B0F25-764A-4A40-B0AB-F9C69B9BC7C2}" destId="{B25A881D-8EEE-4147-B323-453E3C39C104}" srcOrd="3" destOrd="0" presId="urn:microsoft.com/office/officeart/2008/layout/VerticalCurvedList"/>
    <dgm:cxn modelId="{160E1196-D488-442B-AA0D-0D7458B91340}" type="presParOf" srcId="{E4D2594F-7A45-4119-9FF3-AC300426B9AD}" destId="{77884653-2496-44A8-8C01-A2534B441D9F}" srcOrd="1" destOrd="0" presId="urn:microsoft.com/office/officeart/2008/layout/VerticalCurvedList"/>
    <dgm:cxn modelId="{52CA21B9-19A1-4322-BC33-DBD117556990}" type="presParOf" srcId="{E4D2594F-7A45-4119-9FF3-AC300426B9AD}" destId="{B60A7277-131F-4204-8BC9-FAE755B46A31}" srcOrd="2" destOrd="0" presId="urn:microsoft.com/office/officeart/2008/layout/VerticalCurvedList"/>
    <dgm:cxn modelId="{16ADDA4A-9B7D-41A3-BE6F-B19AABB5F98D}" type="presParOf" srcId="{B60A7277-131F-4204-8BC9-FAE755B46A31}" destId="{2FCD50C9-8F27-43AE-AE6C-7EB2E1A55B01}" srcOrd="0" destOrd="0" presId="urn:microsoft.com/office/officeart/2008/layout/VerticalCurvedList"/>
    <dgm:cxn modelId="{FB3A5A9C-37A9-4D49-B166-B766F4CBD431}" type="presParOf" srcId="{E4D2594F-7A45-4119-9FF3-AC300426B9AD}" destId="{792B5DF2-77D9-4CF0-BF1D-077BF23BC314}" srcOrd="3" destOrd="0" presId="urn:microsoft.com/office/officeart/2008/layout/VerticalCurvedList"/>
    <dgm:cxn modelId="{E29FD6AF-D061-446D-89A2-6815DFEF12D7}" type="presParOf" srcId="{E4D2594F-7A45-4119-9FF3-AC300426B9AD}" destId="{F7D14A39-B2C9-48CA-8194-31EBF251C179}" srcOrd="4" destOrd="0" presId="urn:microsoft.com/office/officeart/2008/layout/VerticalCurvedList"/>
    <dgm:cxn modelId="{C11BDB2F-D2B7-4E3A-B59D-AEF6AF9EFC19}" type="presParOf" srcId="{F7D14A39-B2C9-48CA-8194-31EBF251C179}" destId="{F3F99643-CB43-4CAE-8961-1565984E1DA0}" srcOrd="0" destOrd="0" presId="urn:microsoft.com/office/officeart/2008/layout/VerticalCurvedList"/>
    <dgm:cxn modelId="{C12B6221-63C1-4066-91CE-4524D71F7919}" type="presParOf" srcId="{E4D2594F-7A45-4119-9FF3-AC300426B9AD}" destId="{89AA23C3-2D14-4805-AD77-0E21CC2BF7D8}" srcOrd="5" destOrd="0" presId="urn:microsoft.com/office/officeart/2008/layout/VerticalCurvedList"/>
    <dgm:cxn modelId="{F890B315-43DA-46F2-9F3F-91CA8D705FD2}" type="presParOf" srcId="{E4D2594F-7A45-4119-9FF3-AC300426B9AD}" destId="{BBBC0863-A7CD-446B-A73C-74E73F46D540}" srcOrd="6" destOrd="0" presId="urn:microsoft.com/office/officeart/2008/layout/VerticalCurvedList"/>
    <dgm:cxn modelId="{505A374B-E230-4A35-8BAC-E81DD050BAF6}" type="presParOf" srcId="{BBBC0863-A7CD-446B-A73C-74E73F46D540}" destId="{65FF68CB-3E8F-4752-88DD-3EDDF4F0CEA2}" srcOrd="0" destOrd="0" presId="urn:microsoft.com/office/officeart/2008/layout/VerticalCurvedList"/>
    <dgm:cxn modelId="{A0514265-C08E-46C9-9035-533B8A818CF6}" type="presParOf" srcId="{E4D2594F-7A45-4119-9FF3-AC300426B9AD}" destId="{5B8CCA81-8DD1-410C-859C-B59F45FB6ED0}" srcOrd="7" destOrd="0" presId="urn:microsoft.com/office/officeart/2008/layout/VerticalCurvedList"/>
    <dgm:cxn modelId="{F7DAC07E-C42B-4598-B2E1-FEFFF041712D}" type="presParOf" srcId="{E4D2594F-7A45-4119-9FF3-AC300426B9AD}" destId="{21926491-1492-4716-BFDC-277E8FD19F73}" srcOrd="8" destOrd="0" presId="urn:microsoft.com/office/officeart/2008/layout/VerticalCurvedList"/>
    <dgm:cxn modelId="{D91D709C-C453-414E-AE68-423E35EC2C39}" type="presParOf" srcId="{21926491-1492-4716-BFDC-277E8FD19F73}" destId="{0A1E2318-58F1-4DB6-A046-3D0E0AFC53AF}" srcOrd="0" destOrd="0" presId="urn:microsoft.com/office/officeart/2008/layout/VerticalCurvedList"/>
    <dgm:cxn modelId="{A8B39932-64DB-4951-B10D-7E4FA010AEBA}" type="presParOf" srcId="{E4D2594F-7A45-4119-9FF3-AC300426B9AD}" destId="{AB59F836-7693-4B1E-9090-A6ECD66321F2}" srcOrd="9" destOrd="0" presId="urn:microsoft.com/office/officeart/2008/layout/VerticalCurvedList"/>
    <dgm:cxn modelId="{84F71ED8-9880-43E4-B139-AAB0A0073E94}" type="presParOf" srcId="{E4D2594F-7A45-4119-9FF3-AC300426B9AD}" destId="{56C6D9CF-6819-4FDA-B373-9B783950C217}" srcOrd="10" destOrd="0" presId="urn:microsoft.com/office/officeart/2008/layout/VerticalCurvedList"/>
    <dgm:cxn modelId="{E364FEBD-E941-49C5-8DFC-A2A7B1CCF421}" type="presParOf" srcId="{56C6D9CF-6819-4FDA-B373-9B783950C217}" destId="{B906F81F-D439-468A-95A7-097291DE298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65591A-F0D1-4549-A314-A49847CF60E9}">
      <dsp:nvSpPr>
        <dsp:cNvPr id="0" name=""/>
        <dsp:cNvSpPr/>
      </dsp:nvSpPr>
      <dsp:spPr>
        <a:xfrm>
          <a:off x="-5543777" y="-848748"/>
          <a:ext cx="6600684" cy="6600684"/>
        </a:xfrm>
        <a:prstGeom prst="blockArc">
          <a:avLst>
            <a:gd name="adj1" fmla="val 18900000"/>
            <a:gd name="adj2" fmla="val 2700000"/>
            <a:gd name="adj3" fmla="val 327"/>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884653-2496-44A8-8C01-A2534B441D9F}">
      <dsp:nvSpPr>
        <dsp:cNvPr id="0" name=""/>
        <dsp:cNvSpPr/>
      </dsp:nvSpPr>
      <dsp:spPr>
        <a:xfrm>
          <a:off x="530524" y="271312"/>
          <a:ext cx="7372228" cy="613094"/>
        </a:xfrm>
        <a:prstGeom prst="rect">
          <a:avLst/>
        </a:prstGeom>
        <a:solidFill>
          <a:srgbClr val="FFC00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1"/>
        </a:lnRef>
        <a:fillRef idx="2">
          <a:schemeClr val="accent1"/>
        </a:fillRef>
        <a:effectRef idx="1">
          <a:schemeClr val="accent1"/>
        </a:effectRef>
        <a:fontRef idx="minor">
          <a:schemeClr val="dk1"/>
        </a:fontRef>
      </dsp:style>
      <dsp:txBody>
        <a:bodyPr spcFirstLastPara="0" vert="horz" wrap="square" lIns="486644" tIns="60960" rIns="60960" bIns="60960" numCol="1" spcCol="1270" anchor="ctr" anchorCtr="0">
          <a:noAutofit/>
        </a:bodyPr>
        <a:lstStyle/>
        <a:p>
          <a:pPr marL="0" lvl="0" indent="0" algn="l" defTabSz="1066800">
            <a:lnSpc>
              <a:spcPct val="90000"/>
            </a:lnSpc>
            <a:spcBef>
              <a:spcPct val="0"/>
            </a:spcBef>
            <a:spcAft>
              <a:spcPct val="35000"/>
            </a:spcAft>
            <a:buNone/>
          </a:pPr>
          <a:r>
            <a:rPr lang="en-US" altLang="zh-CN" sz="2400" b="1" kern="1200" dirty="0">
              <a:latin typeface="微软雅黑" pitchFamily="34" charset="-122"/>
              <a:ea typeface="微软雅黑" pitchFamily="34" charset="-122"/>
            </a:rPr>
            <a:t>1 </a:t>
          </a:r>
          <a:r>
            <a:rPr lang="zh-CN" altLang="en-US" sz="2400" b="1" kern="1200" dirty="0">
              <a:latin typeface="微软雅黑" pitchFamily="34" charset="-122"/>
              <a:ea typeface="微软雅黑" pitchFamily="34" charset="-122"/>
            </a:rPr>
            <a:t>项目概述</a:t>
          </a:r>
        </a:p>
      </dsp:txBody>
      <dsp:txXfrm>
        <a:off x="530524" y="271312"/>
        <a:ext cx="7372228" cy="613094"/>
      </dsp:txXfrm>
    </dsp:sp>
    <dsp:sp modelId="{2FCD50C9-8F27-43AE-AE6C-7EB2E1A55B01}">
      <dsp:nvSpPr>
        <dsp:cNvPr id="0" name=""/>
        <dsp:cNvSpPr/>
      </dsp:nvSpPr>
      <dsp:spPr>
        <a:xfrm>
          <a:off x="78900" y="229714"/>
          <a:ext cx="766368" cy="76636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792B5DF2-77D9-4CF0-BF1D-077BF23BC314}">
      <dsp:nvSpPr>
        <dsp:cNvPr id="0" name=""/>
        <dsp:cNvSpPr/>
      </dsp:nvSpPr>
      <dsp:spPr>
        <a:xfrm>
          <a:off x="901409" y="1225698"/>
          <a:ext cx="6932902" cy="613094"/>
        </a:xfrm>
        <a:prstGeom prst="rect">
          <a:avLst/>
        </a:prstGeom>
        <a:gradFill rotWithShape="0">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1"/>
        </a:lnRef>
        <a:fillRef idx="2">
          <a:schemeClr val="accent1"/>
        </a:fillRef>
        <a:effectRef idx="1">
          <a:schemeClr val="accent1"/>
        </a:effectRef>
        <a:fontRef idx="minor">
          <a:schemeClr val="dk1"/>
        </a:fontRef>
      </dsp:style>
      <dsp:txBody>
        <a:bodyPr spcFirstLastPara="0" vert="horz" wrap="square" lIns="486644" tIns="60960" rIns="60960" bIns="60960" numCol="1" spcCol="1270" anchor="ctr" anchorCtr="0">
          <a:noAutofit/>
        </a:bodyPr>
        <a:lstStyle/>
        <a:p>
          <a:pPr marL="0" lvl="0" indent="0" algn="l" defTabSz="1066800">
            <a:lnSpc>
              <a:spcPct val="90000"/>
            </a:lnSpc>
            <a:spcBef>
              <a:spcPct val="0"/>
            </a:spcBef>
            <a:spcAft>
              <a:spcPct val="35000"/>
            </a:spcAft>
            <a:buNone/>
          </a:pPr>
          <a:r>
            <a:rPr lang="en-US" altLang="zh-CN" sz="2400" b="1" kern="1200" dirty="0">
              <a:solidFill>
                <a:schemeClr val="tx1"/>
              </a:solidFill>
              <a:latin typeface="微软雅黑" pitchFamily="34" charset="-122"/>
              <a:ea typeface="微软雅黑" pitchFamily="34" charset="-122"/>
            </a:rPr>
            <a:t>2 </a:t>
          </a:r>
          <a:r>
            <a:rPr lang="zh-CN" altLang="en-US" sz="2400" b="1" kern="1200" dirty="0">
              <a:solidFill>
                <a:schemeClr val="tx1"/>
              </a:solidFill>
              <a:latin typeface="微软雅黑" pitchFamily="34" charset="-122"/>
              <a:ea typeface="微软雅黑" pitchFamily="34" charset="-122"/>
            </a:rPr>
            <a:t>研究内容与指标完成情况</a:t>
          </a:r>
          <a:endParaRPr lang="zh-CN" altLang="en-US" sz="2400" b="1" kern="1200" dirty="0">
            <a:latin typeface="微软雅黑" pitchFamily="34" charset="-122"/>
            <a:ea typeface="微软雅黑" pitchFamily="34" charset="-122"/>
          </a:endParaRPr>
        </a:p>
      </dsp:txBody>
      <dsp:txXfrm>
        <a:off x="901409" y="1225698"/>
        <a:ext cx="6932902" cy="613094"/>
      </dsp:txXfrm>
    </dsp:sp>
    <dsp:sp modelId="{F3F99643-CB43-4CAE-8961-1565984E1DA0}">
      <dsp:nvSpPr>
        <dsp:cNvPr id="0" name=""/>
        <dsp:cNvSpPr/>
      </dsp:nvSpPr>
      <dsp:spPr>
        <a:xfrm>
          <a:off x="518225" y="1149062"/>
          <a:ext cx="766368" cy="76636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89AA23C3-2D14-4805-AD77-0E21CC2BF7D8}">
      <dsp:nvSpPr>
        <dsp:cNvPr id="0" name=""/>
        <dsp:cNvSpPr/>
      </dsp:nvSpPr>
      <dsp:spPr>
        <a:xfrm>
          <a:off x="1036247" y="2145046"/>
          <a:ext cx="6798064" cy="613094"/>
        </a:xfrm>
        <a:prstGeom prst="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1"/>
        </a:lnRef>
        <a:fillRef idx="2">
          <a:schemeClr val="accent1"/>
        </a:fillRef>
        <a:effectRef idx="1">
          <a:schemeClr val="accent1"/>
        </a:effectRef>
        <a:fontRef idx="minor">
          <a:schemeClr val="dk1"/>
        </a:fontRef>
      </dsp:style>
      <dsp:txBody>
        <a:bodyPr spcFirstLastPara="0" vert="horz" wrap="square" lIns="486644" tIns="60960" rIns="60960" bIns="60960" numCol="1" spcCol="1270" anchor="ctr" anchorCtr="0">
          <a:noAutofit/>
        </a:bodyPr>
        <a:lstStyle/>
        <a:p>
          <a:pPr marL="0" lvl="0" indent="0" algn="l" defTabSz="1066800">
            <a:lnSpc>
              <a:spcPct val="90000"/>
            </a:lnSpc>
            <a:spcBef>
              <a:spcPct val="0"/>
            </a:spcBef>
            <a:spcAft>
              <a:spcPct val="35000"/>
            </a:spcAft>
            <a:buNone/>
          </a:pPr>
          <a:r>
            <a:rPr lang="en-US" altLang="zh-CN" sz="2400" b="1" kern="1200" dirty="0">
              <a:latin typeface="微软雅黑" pitchFamily="34" charset="-122"/>
              <a:ea typeface="微软雅黑" pitchFamily="34" charset="-122"/>
            </a:rPr>
            <a:t>3 </a:t>
          </a:r>
          <a:r>
            <a:rPr lang="zh-CN" altLang="en-US" sz="2400" b="1" kern="1200" dirty="0">
              <a:solidFill>
                <a:schemeClr val="tx1"/>
              </a:solidFill>
              <a:latin typeface="微软雅黑" pitchFamily="34" charset="-122"/>
              <a:ea typeface="微软雅黑" pitchFamily="34" charset="-122"/>
            </a:rPr>
            <a:t>关键技术突破与创新点</a:t>
          </a:r>
          <a:endParaRPr lang="zh-CN" altLang="en-US" sz="2400" b="1" kern="1200" dirty="0">
            <a:latin typeface="微软雅黑" pitchFamily="34" charset="-122"/>
            <a:ea typeface="微软雅黑" pitchFamily="34" charset="-122"/>
          </a:endParaRPr>
        </a:p>
      </dsp:txBody>
      <dsp:txXfrm>
        <a:off x="1036247" y="2145046"/>
        <a:ext cx="6798064" cy="613094"/>
      </dsp:txXfrm>
    </dsp:sp>
    <dsp:sp modelId="{65FF68CB-3E8F-4752-88DD-3EDDF4F0CEA2}">
      <dsp:nvSpPr>
        <dsp:cNvPr id="0" name=""/>
        <dsp:cNvSpPr/>
      </dsp:nvSpPr>
      <dsp:spPr>
        <a:xfrm>
          <a:off x="653063" y="2068409"/>
          <a:ext cx="766368" cy="76636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5B8CCA81-8DD1-410C-859C-B59F45FB6ED0}">
      <dsp:nvSpPr>
        <dsp:cNvPr id="0" name=""/>
        <dsp:cNvSpPr/>
      </dsp:nvSpPr>
      <dsp:spPr>
        <a:xfrm>
          <a:off x="901409" y="3064394"/>
          <a:ext cx="6932902" cy="613094"/>
        </a:xfrm>
        <a:prstGeom prst="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1"/>
        </a:lnRef>
        <a:fillRef idx="2">
          <a:schemeClr val="accent1"/>
        </a:fillRef>
        <a:effectRef idx="1">
          <a:schemeClr val="accent1"/>
        </a:effectRef>
        <a:fontRef idx="minor">
          <a:schemeClr val="dk1"/>
        </a:fontRef>
      </dsp:style>
      <dsp:txBody>
        <a:bodyPr spcFirstLastPara="0" vert="horz" wrap="square" lIns="486644" tIns="60960" rIns="60960" bIns="60960" numCol="1" spcCol="1270" anchor="ctr" anchorCtr="0">
          <a:noAutofit/>
        </a:bodyPr>
        <a:lstStyle/>
        <a:p>
          <a:pPr marL="0" lvl="0" indent="0" algn="l" defTabSz="1066800">
            <a:lnSpc>
              <a:spcPct val="90000"/>
            </a:lnSpc>
            <a:spcBef>
              <a:spcPct val="0"/>
            </a:spcBef>
            <a:spcAft>
              <a:spcPct val="35000"/>
            </a:spcAft>
            <a:buNone/>
          </a:pPr>
          <a:r>
            <a:rPr lang="en-US" altLang="zh-CN" sz="2400" b="1" kern="1200" dirty="0">
              <a:latin typeface="微软雅黑" pitchFamily="34" charset="-122"/>
              <a:ea typeface="微软雅黑" pitchFamily="34" charset="-122"/>
            </a:rPr>
            <a:t>4 </a:t>
          </a:r>
          <a:r>
            <a:rPr lang="zh-CN" altLang="en-US" sz="2400" b="1" kern="1200" dirty="0">
              <a:latin typeface="微软雅黑" pitchFamily="34" charset="-122"/>
              <a:ea typeface="微软雅黑" pitchFamily="34" charset="-122"/>
            </a:rPr>
            <a:t>组织管理情况</a:t>
          </a:r>
        </a:p>
      </dsp:txBody>
      <dsp:txXfrm>
        <a:off x="901409" y="3064394"/>
        <a:ext cx="6932902" cy="613094"/>
      </dsp:txXfrm>
    </dsp:sp>
    <dsp:sp modelId="{0A1E2318-58F1-4DB6-A046-3D0E0AFC53AF}">
      <dsp:nvSpPr>
        <dsp:cNvPr id="0" name=""/>
        <dsp:cNvSpPr/>
      </dsp:nvSpPr>
      <dsp:spPr>
        <a:xfrm>
          <a:off x="518225" y="2987757"/>
          <a:ext cx="766368" cy="76636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AB59F836-7693-4B1E-9090-A6ECD66321F2}">
      <dsp:nvSpPr>
        <dsp:cNvPr id="0" name=""/>
        <dsp:cNvSpPr/>
      </dsp:nvSpPr>
      <dsp:spPr>
        <a:xfrm>
          <a:off x="462084" y="3983742"/>
          <a:ext cx="7372228" cy="613094"/>
        </a:xfrm>
        <a:prstGeom prst="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1"/>
        </a:lnRef>
        <a:fillRef idx="2">
          <a:schemeClr val="accent1"/>
        </a:fillRef>
        <a:effectRef idx="1">
          <a:schemeClr val="accent1"/>
        </a:effectRef>
        <a:fontRef idx="minor">
          <a:schemeClr val="dk1"/>
        </a:fontRef>
      </dsp:style>
      <dsp:txBody>
        <a:bodyPr spcFirstLastPara="0" vert="horz" wrap="square" lIns="486644" tIns="60960" rIns="60960" bIns="60960" numCol="1" spcCol="1270" anchor="ctr" anchorCtr="0">
          <a:noAutofit/>
        </a:bodyPr>
        <a:lstStyle/>
        <a:p>
          <a:pPr marL="0" lvl="0" indent="0" algn="l" defTabSz="1066800">
            <a:lnSpc>
              <a:spcPct val="90000"/>
            </a:lnSpc>
            <a:spcBef>
              <a:spcPct val="0"/>
            </a:spcBef>
            <a:spcAft>
              <a:spcPct val="35000"/>
            </a:spcAft>
            <a:buNone/>
          </a:pPr>
          <a:r>
            <a:rPr lang="en-US" altLang="zh-CN" sz="2400" b="1" kern="1200" dirty="0">
              <a:latin typeface="微软雅黑" pitchFamily="34" charset="-122"/>
              <a:ea typeface="微软雅黑" pitchFamily="34" charset="-122"/>
            </a:rPr>
            <a:t>5 </a:t>
          </a:r>
          <a:r>
            <a:rPr lang="zh-CN" altLang="en-US" sz="2400" b="1" kern="1200" dirty="0">
              <a:latin typeface="微软雅黑" pitchFamily="34" charset="-122"/>
              <a:ea typeface="微软雅黑" pitchFamily="34" charset="-122"/>
            </a:rPr>
            <a:t>经验、问题及建议</a:t>
          </a:r>
        </a:p>
      </dsp:txBody>
      <dsp:txXfrm>
        <a:off x="462084" y="3983742"/>
        <a:ext cx="7372228" cy="613094"/>
      </dsp:txXfrm>
    </dsp:sp>
    <dsp:sp modelId="{B906F81F-D439-468A-95A7-097291DE2984}">
      <dsp:nvSpPr>
        <dsp:cNvPr id="0" name=""/>
        <dsp:cNvSpPr/>
      </dsp:nvSpPr>
      <dsp:spPr>
        <a:xfrm>
          <a:off x="78900" y="3907105"/>
          <a:ext cx="766368" cy="76636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65591A-F0D1-4549-A314-A49847CF60E9}">
      <dsp:nvSpPr>
        <dsp:cNvPr id="0" name=""/>
        <dsp:cNvSpPr/>
      </dsp:nvSpPr>
      <dsp:spPr>
        <a:xfrm>
          <a:off x="-5543777" y="-848748"/>
          <a:ext cx="6600684" cy="6600684"/>
        </a:xfrm>
        <a:prstGeom prst="blockArc">
          <a:avLst>
            <a:gd name="adj1" fmla="val 18900000"/>
            <a:gd name="adj2" fmla="val 2700000"/>
            <a:gd name="adj3" fmla="val 327"/>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884653-2496-44A8-8C01-A2534B441D9F}">
      <dsp:nvSpPr>
        <dsp:cNvPr id="0" name=""/>
        <dsp:cNvSpPr/>
      </dsp:nvSpPr>
      <dsp:spPr>
        <a:xfrm>
          <a:off x="530524" y="271312"/>
          <a:ext cx="7372228" cy="613094"/>
        </a:xfrm>
        <a:prstGeom prst="rect">
          <a:avLst/>
        </a:prstGeom>
        <a:gradFill rotWithShape="0">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1"/>
        </a:lnRef>
        <a:fillRef idx="2">
          <a:schemeClr val="accent1"/>
        </a:fillRef>
        <a:effectRef idx="1">
          <a:schemeClr val="accent1"/>
        </a:effectRef>
        <a:fontRef idx="minor">
          <a:schemeClr val="dk1"/>
        </a:fontRef>
      </dsp:style>
      <dsp:txBody>
        <a:bodyPr spcFirstLastPara="0" vert="horz" wrap="square" lIns="486644" tIns="60960" rIns="60960" bIns="60960" numCol="1" spcCol="1270" anchor="ctr" anchorCtr="0">
          <a:noAutofit/>
        </a:bodyPr>
        <a:lstStyle/>
        <a:p>
          <a:pPr marL="0" lvl="0" indent="0" algn="l" defTabSz="1066800">
            <a:lnSpc>
              <a:spcPct val="90000"/>
            </a:lnSpc>
            <a:spcBef>
              <a:spcPct val="0"/>
            </a:spcBef>
            <a:spcAft>
              <a:spcPct val="35000"/>
            </a:spcAft>
            <a:buNone/>
          </a:pPr>
          <a:r>
            <a:rPr lang="en-US" altLang="zh-CN" sz="2400" b="1" kern="1200" dirty="0">
              <a:latin typeface="微软雅黑" pitchFamily="34" charset="-122"/>
              <a:ea typeface="微软雅黑" pitchFamily="34" charset="-122"/>
            </a:rPr>
            <a:t>1 </a:t>
          </a:r>
          <a:r>
            <a:rPr lang="zh-CN" altLang="en-US" sz="2400" b="1" kern="1200" dirty="0">
              <a:latin typeface="微软雅黑" pitchFamily="34" charset="-122"/>
              <a:ea typeface="微软雅黑" pitchFamily="34" charset="-122"/>
            </a:rPr>
            <a:t>项目概述</a:t>
          </a:r>
        </a:p>
      </dsp:txBody>
      <dsp:txXfrm>
        <a:off x="530524" y="271312"/>
        <a:ext cx="7372228" cy="613094"/>
      </dsp:txXfrm>
    </dsp:sp>
    <dsp:sp modelId="{2FCD50C9-8F27-43AE-AE6C-7EB2E1A55B01}">
      <dsp:nvSpPr>
        <dsp:cNvPr id="0" name=""/>
        <dsp:cNvSpPr/>
      </dsp:nvSpPr>
      <dsp:spPr>
        <a:xfrm>
          <a:off x="78900" y="229714"/>
          <a:ext cx="766368" cy="76636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792B5DF2-77D9-4CF0-BF1D-077BF23BC314}">
      <dsp:nvSpPr>
        <dsp:cNvPr id="0" name=""/>
        <dsp:cNvSpPr/>
      </dsp:nvSpPr>
      <dsp:spPr>
        <a:xfrm>
          <a:off x="901409" y="1225698"/>
          <a:ext cx="6932902" cy="613094"/>
        </a:xfrm>
        <a:prstGeom prst="rect">
          <a:avLst/>
        </a:prstGeom>
        <a:solidFill>
          <a:srgbClr val="FFC00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1"/>
        </a:lnRef>
        <a:fillRef idx="2">
          <a:schemeClr val="accent1"/>
        </a:fillRef>
        <a:effectRef idx="1">
          <a:schemeClr val="accent1"/>
        </a:effectRef>
        <a:fontRef idx="minor">
          <a:schemeClr val="dk1"/>
        </a:fontRef>
      </dsp:style>
      <dsp:txBody>
        <a:bodyPr spcFirstLastPara="0" vert="horz" wrap="square" lIns="486644" tIns="60960" rIns="60960" bIns="60960" numCol="1" spcCol="1270" anchor="ctr" anchorCtr="0">
          <a:noAutofit/>
        </a:bodyPr>
        <a:lstStyle/>
        <a:p>
          <a:pPr marL="0" lvl="0" indent="0" algn="l" defTabSz="1066800">
            <a:lnSpc>
              <a:spcPct val="90000"/>
            </a:lnSpc>
            <a:spcBef>
              <a:spcPct val="0"/>
            </a:spcBef>
            <a:spcAft>
              <a:spcPct val="35000"/>
            </a:spcAft>
            <a:buNone/>
          </a:pPr>
          <a:r>
            <a:rPr lang="en-US" altLang="zh-CN" sz="2400" b="1" kern="1200" dirty="0">
              <a:solidFill>
                <a:schemeClr val="tx1"/>
              </a:solidFill>
              <a:latin typeface="微软雅黑" pitchFamily="34" charset="-122"/>
              <a:ea typeface="微软雅黑" pitchFamily="34" charset="-122"/>
            </a:rPr>
            <a:t>2 </a:t>
          </a:r>
          <a:r>
            <a:rPr lang="zh-CN" altLang="en-US" sz="2400" b="1" kern="1200" dirty="0">
              <a:solidFill>
                <a:schemeClr val="tx1"/>
              </a:solidFill>
              <a:latin typeface="微软雅黑" pitchFamily="34" charset="-122"/>
              <a:ea typeface="微软雅黑" pitchFamily="34" charset="-122"/>
            </a:rPr>
            <a:t>研究内容与指标完成情况</a:t>
          </a:r>
          <a:endParaRPr lang="zh-CN" altLang="en-US" sz="2400" b="1" kern="1200" dirty="0">
            <a:latin typeface="微软雅黑" pitchFamily="34" charset="-122"/>
            <a:ea typeface="微软雅黑" pitchFamily="34" charset="-122"/>
          </a:endParaRPr>
        </a:p>
      </dsp:txBody>
      <dsp:txXfrm>
        <a:off x="901409" y="1225698"/>
        <a:ext cx="6932902" cy="613094"/>
      </dsp:txXfrm>
    </dsp:sp>
    <dsp:sp modelId="{F3F99643-CB43-4CAE-8961-1565984E1DA0}">
      <dsp:nvSpPr>
        <dsp:cNvPr id="0" name=""/>
        <dsp:cNvSpPr/>
      </dsp:nvSpPr>
      <dsp:spPr>
        <a:xfrm>
          <a:off x="518225" y="1149062"/>
          <a:ext cx="766368" cy="76636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89AA23C3-2D14-4805-AD77-0E21CC2BF7D8}">
      <dsp:nvSpPr>
        <dsp:cNvPr id="0" name=""/>
        <dsp:cNvSpPr/>
      </dsp:nvSpPr>
      <dsp:spPr>
        <a:xfrm>
          <a:off x="1036247" y="2145046"/>
          <a:ext cx="6798064" cy="613094"/>
        </a:xfrm>
        <a:prstGeom prst="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1"/>
        </a:lnRef>
        <a:fillRef idx="2">
          <a:schemeClr val="accent1"/>
        </a:fillRef>
        <a:effectRef idx="1">
          <a:schemeClr val="accent1"/>
        </a:effectRef>
        <a:fontRef idx="minor">
          <a:schemeClr val="dk1"/>
        </a:fontRef>
      </dsp:style>
      <dsp:txBody>
        <a:bodyPr spcFirstLastPara="0" vert="horz" wrap="square" lIns="486644" tIns="60960" rIns="60960" bIns="60960" numCol="1" spcCol="1270" anchor="ctr" anchorCtr="0">
          <a:noAutofit/>
        </a:bodyPr>
        <a:lstStyle/>
        <a:p>
          <a:pPr marL="0" lvl="0" indent="0" algn="l" defTabSz="1066800">
            <a:lnSpc>
              <a:spcPct val="90000"/>
            </a:lnSpc>
            <a:spcBef>
              <a:spcPct val="0"/>
            </a:spcBef>
            <a:spcAft>
              <a:spcPct val="35000"/>
            </a:spcAft>
            <a:buNone/>
          </a:pPr>
          <a:r>
            <a:rPr lang="en-US" altLang="zh-CN" sz="2400" b="1" kern="1200" dirty="0">
              <a:latin typeface="微软雅黑" pitchFamily="34" charset="-122"/>
              <a:ea typeface="微软雅黑" pitchFamily="34" charset="-122"/>
            </a:rPr>
            <a:t>3 </a:t>
          </a:r>
          <a:r>
            <a:rPr lang="zh-CN" altLang="en-US" sz="2400" b="1" kern="1200" dirty="0">
              <a:solidFill>
                <a:schemeClr val="tx1"/>
              </a:solidFill>
              <a:latin typeface="微软雅黑" pitchFamily="34" charset="-122"/>
              <a:ea typeface="微软雅黑" pitchFamily="34" charset="-122"/>
            </a:rPr>
            <a:t>关键技术突破与创新点</a:t>
          </a:r>
          <a:endParaRPr lang="zh-CN" altLang="en-US" sz="2400" b="1" kern="1200" dirty="0">
            <a:latin typeface="微软雅黑" pitchFamily="34" charset="-122"/>
            <a:ea typeface="微软雅黑" pitchFamily="34" charset="-122"/>
          </a:endParaRPr>
        </a:p>
      </dsp:txBody>
      <dsp:txXfrm>
        <a:off x="1036247" y="2145046"/>
        <a:ext cx="6798064" cy="613094"/>
      </dsp:txXfrm>
    </dsp:sp>
    <dsp:sp modelId="{65FF68CB-3E8F-4752-88DD-3EDDF4F0CEA2}">
      <dsp:nvSpPr>
        <dsp:cNvPr id="0" name=""/>
        <dsp:cNvSpPr/>
      </dsp:nvSpPr>
      <dsp:spPr>
        <a:xfrm>
          <a:off x="653063" y="2068409"/>
          <a:ext cx="766368" cy="76636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5B8CCA81-8DD1-410C-859C-B59F45FB6ED0}">
      <dsp:nvSpPr>
        <dsp:cNvPr id="0" name=""/>
        <dsp:cNvSpPr/>
      </dsp:nvSpPr>
      <dsp:spPr>
        <a:xfrm>
          <a:off x="901409" y="3064394"/>
          <a:ext cx="6932902" cy="613094"/>
        </a:xfrm>
        <a:prstGeom prst="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1"/>
        </a:lnRef>
        <a:fillRef idx="2">
          <a:schemeClr val="accent1"/>
        </a:fillRef>
        <a:effectRef idx="1">
          <a:schemeClr val="accent1"/>
        </a:effectRef>
        <a:fontRef idx="minor">
          <a:schemeClr val="dk1"/>
        </a:fontRef>
      </dsp:style>
      <dsp:txBody>
        <a:bodyPr spcFirstLastPara="0" vert="horz" wrap="square" lIns="486644" tIns="60960" rIns="60960" bIns="60960" numCol="1" spcCol="1270" anchor="ctr" anchorCtr="0">
          <a:noAutofit/>
        </a:bodyPr>
        <a:lstStyle/>
        <a:p>
          <a:pPr marL="0" lvl="0" indent="0" algn="l" defTabSz="1066800">
            <a:lnSpc>
              <a:spcPct val="90000"/>
            </a:lnSpc>
            <a:spcBef>
              <a:spcPct val="0"/>
            </a:spcBef>
            <a:spcAft>
              <a:spcPct val="35000"/>
            </a:spcAft>
            <a:buNone/>
          </a:pPr>
          <a:r>
            <a:rPr lang="en-US" altLang="zh-CN" sz="2400" b="1" kern="1200" dirty="0">
              <a:latin typeface="微软雅黑" pitchFamily="34" charset="-122"/>
              <a:ea typeface="微软雅黑" pitchFamily="34" charset="-122"/>
            </a:rPr>
            <a:t>4 </a:t>
          </a:r>
          <a:r>
            <a:rPr lang="zh-CN" altLang="en-US" sz="2400" b="1" kern="1200" dirty="0">
              <a:latin typeface="微软雅黑" pitchFamily="34" charset="-122"/>
              <a:ea typeface="微软雅黑" pitchFamily="34" charset="-122"/>
            </a:rPr>
            <a:t>组织管理情况</a:t>
          </a:r>
        </a:p>
      </dsp:txBody>
      <dsp:txXfrm>
        <a:off x="901409" y="3064394"/>
        <a:ext cx="6932902" cy="613094"/>
      </dsp:txXfrm>
    </dsp:sp>
    <dsp:sp modelId="{0A1E2318-58F1-4DB6-A046-3D0E0AFC53AF}">
      <dsp:nvSpPr>
        <dsp:cNvPr id="0" name=""/>
        <dsp:cNvSpPr/>
      </dsp:nvSpPr>
      <dsp:spPr>
        <a:xfrm>
          <a:off x="518225" y="2987757"/>
          <a:ext cx="766368" cy="76636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AB59F836-7693-4B1E-9090-A6ECD66321F2}">
      <dsp:nvSpPr>
        <dsp:cNvPr id="0" name=""/>
        <dsp:cNvSpPr/>
      </dsp:nvSpPr>
      <dsp:spPr>
        <a:xfrm>
          <a:off x="462084" y="3983742"/>
          <a:ext cx="7372228" cy="613094"/>
        </a:xfrm>
        <a:prstGeom prst="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1"/>
        </a:lnRef>
        <a:fillRef idx="2">
          <a:schemeClr val="accent1"/>
        </a:fillRef>
        <a:effectRef idx="1">
          <a:schemeClr val="accent1"/>
        </a:effectRef>
        <a:fontRef idx="minor">
          <a:schemeClr val="dk1"/>
        </a:fontRef>
      </dsp:style>
      <dsp:txBody>
        <a:bodyPr spcFirstLastPara="0" vert="horz" wrap="square" lIns="486644" tIns="60960" rIns="60960" bIns="60960" numCol="1" spcCol="1270" anchor="ctr" anchorCtr="0">
          <a:noAutofit/>
        </a:bodyPr>
        <a:lstStyle/>
        <a:p>
          <a:pPr marL="0" lvl="0" indent="0" algn="l" defTabSz="1066800">
            <a:lnSpc>
              <a:spcPct val="90000"/>
            </a:lnSpc>
            <a:spcBef>
              <a:spcPct val="0"/>
            </a:spcBef>
            <a:spcAft>
              <a:spcPct val="35000"/>
            </a:spcAft>
            <a:buNone/>
          </a:pPr>
          <a:r>
            <a:rPr lang="en-US" altLang="zh-CN" sz="2400" b="1" kern="1200" dirty="0">
              <a:latin typeface="微软雅黑" pitchFamily="34" charset="-122"/>
              <a:ea typeface="微软雅黑" pitchFamily="34" charset="-122"/>
            </a:rPr>
            <a:t>5 </a:t>
          </a:r>
          <a:r>
            <a:rPr lang="zh-CN" altLang="en-US" sz="2400" b="1" kern="1200" dirty="0">
              <a:latin typeface="微软雅黑" pitchFamily="34" charset="-122"/>
              <a:ea typeface="微软雅黑" pitchFamily="34" charset="-122"/>
            </a:rPr>
            <a:t>经验、问题及建议</a:t>
          </a:r>
        </a:p>
      </dsp:txBody>
      <dsp:txXfrm>
        <a:off x="462084" y="3983742"/>
        <a:ext cx="7372228" cy="613094"/>
      </dsp:txXfrm>
    </dsp:sp>
    <dsp:sp modelId="{B906F81F-D439-468A-95A7-097291DE2984}">
      <dsp:nvSpPr>
        <dsp:cNvPr id="0" name=""/>
        <dsp:cNvSpPr/>
      </dsp:nvSpPr>
      <dsp:spPr>
        <a:xfrm>
          <a:off x="78900" y="3907105"/>
          <a:ext cx="766368" cy="76636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65591A-F0D1-4549-A314-A49847CF60E9}">
      <dsp:nvSpPr>
        <dsp:cNvPr id="0" name=""/>
        <dsp:cNvSpPr/>
      </dsp:nvSpPr>
      <dsp:spPr>
        <a:xfrm>
          <a:off x="-5543777" y="-848748"/>
          <a:ext cx="6600684" cy="6600684"/>
        </a:xfrm>
        <a:prstGeom prst="blockArc">
          <a:avLst>
            <a:gd name="adj1" fmla="val 18900000"/>
            <a:gd name="adj2" fmla="val 2700000"/>
            <a:gd name="adj3" fmla="val 327"/>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884653-2496-44A8-8C01-A2534B441D9F}">
      <dsp:nvSpPr>
        <dsp:cNvPr id="0" name=""/>
        <dsp:cNvSpPr/>
      </dsp:nvSpPr>
      <dsp:spPr>
        <a:xfrm>
          <a:off x="530524" y="271312"/>
          <a:ext cx="7372228" cy="613094"/>
        </a:xfrm>
        <a:prstGeom prst="rect">
          <a:avLst/>
        </a:prstGeom>
        <a:gradFill rotWithShape="0">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1"/>
        </a:lnRef>
        <a:fillRef idx="2">
          <a:schemeClr val="accent1"/>
        </a:fillRef>
        <a:effectRef idx="1">
          <a:schemeClr val="accent1"/>
        </a:effectRef>
        <a:fontRef idx="minor">
          <a:schemeClr val="dk1"/>
        </a:fontRef>
      </dsp:style>
      <dsp:txBody>
        <a:bodyPr spcFirstLastPara="0" vert="horz" wrap="square" lIns="486644" tIns="60960" rIns="60960" bIns="60960" numCol="1" spcCol="1270" anchor="ctr" anchorCtr="0">
          <a:noAutofit/>
        </a:bodyPr>
        <a:lstStyle/>
        <a:p>
          <a:pPr marL="0" lvl="0" indent="0" algn="l" defTabSz="1066800">
            <a:lnSpc>
              <a:spcPct val="90000"/>
            </a:lnSpc>
            <a:spcBef>
              <a:spcPct val="0"/>
            </a:spcBef>
            <a:spcAft>
              <a:spcPct val="35000"/>
            </a:spcAft>
            <a:buNone/>
          </a:pPr>
          <a:r>
            <a:rPr lang="en-US" altLang="zh-CN" sz="2400" b="1" kern="1200" dirty="0">
              <a:latin typeface="微软雅黑" pitchFamily="34" charset="-122"/>
              <a:ea typeface="微软雅黑" pitchFamily="34" charset="-122"/>
            </a:rPr>
            <a:t>1 </a:t>
          </a:r>
          <a:r>
            <a:rPr lang="zh-CN" altLang="en-US" sz="2400" b="1" kern="1200" dirty="0">
              <a:latin typeface="微软雅黑" pitchFamily="34" charset="-122"/>
              <a:ea typeface="微软雅黑" pitchFamily="34" charset="-122"/>
            </a:rPr>
            <a:t>项目概述</a:t>
          </a:r>
        </a:p>
      </dsp:txBody>
      <dsp:txXfrm>
        <a:off x="530524" y="271312"/>
        <a:ext cx="7372228" cy="613094"/>
      </dsp:txXfrm>
    </dsp:sp>
    <dsp:sp modelId="{2FCD50C9-8F27-43AE-AE6C-7EB2E1A55B01}">
      <dsp:nvSpPr>
        <dsp:cNvPr id="0" name=""/>
        <dsp:cNvSpPr/>
      </dsp:nvSpPr>
      <dsp:spPr>
        <a:xfrm>
          <a:off x="78900" y="229714"/>
          <a:ext cx="766368" cy="76636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792B5DF2-77D9-4CF0-BF1D-077BF23BC314}">
      <dsp:nvSpPr>
        <dsp:cNvPr id="0" name=""/>
        <dsp:cNvSpPr/>
      </dsp:nvSpPr>
      <dsp:spPr>
        <a:xfrm>
          <a:off x="901409" y="1225698"/>
          <a:ext cx="6932902" cy="613094"/>
        </a:xfrm>
        <a:prstGeom prst="rect">
          <a:avLst/>
        </a:prstGeom>
        <a:gradFill rotWithShape="0">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1"/>
        </a:lnRef>
        <a:fillRef idx="2">
          <a:schemeClr val="accent1"/>
        </a:fillRef>
        <a:effectRef idx="1">
          <a:schemeClr val="accent1"/>
        </a:effectRef>
        <a:fontRef idx="minor">
          <a:schemeClr val="dk1"/>
        </a:fontRef>
      </dsp:style>
      <dsp:txBody>
        <a:bodyPr spcFirstLastPara="0" vert="horz" wrap="square" lIns="486644" tIns="60960" rIns="60960" bIns="60960" numCol="1" spcCol="1270" anchor="ctr" anchorCtr="0">
          <a:noAutofit/>
        </a:bodyPr>
        <a:lstStyle/>
        <a:p>
          <a:pPr marL="0" lvl="0" indent="0" algn="l" defTabSz="1066800">
            <a:lnSpc>
              <a:spcPct val="90000"/>
            </a:lnSpc>
            <a:spcBef>
              <a:spcPct val="0"/>
            </a:spcBef>
            <a:spcAft>
              <a:spcPct val="35000"/>
            </a:spcAft>
            <a:buNone/>
          </a:pPr>
          <a:r>
            <a:rPr lang="en-US" altLang="zh-CN" sz="2400" b="1" kern="1200" dirty="0">
              <a:solidFill>
                <a:schemeClr val="tx1"/>
              </a:solidFill>
              <a:latin typeface="微软雅黑" pitchFamily="34" charset="-122"/>
              <a:ea typeface="微软雅黑" pitchFamily="34" charset="-122"/>
            </a:rPr>
            <a:t>2 </a:t>
          </a:r>
          <a:r>
            <a:rPr lang="zh-CN" altLang="en-US" sz="2400" b="1" kern="1200" dirty="0">
              <a:solidFill>
                <a:schemeClr val="tx1"/>
              </a:solidFill>
              <a:latin typeface="微软雅黑" pitchFamily="34" charset="-122"/>
              <a:ea typeface="微软雅黑" pitchFamily="34" charset="-122"/>
            </a:rPr>
            <a:t>研究内容与指标完成情况</a:t>
          </a:r>
          <a:endParaRPr lang="zh-CN" altLang="en-US" sz="2400" b="1" kern="1200" dirty="0">
            <a:latin typeface="微软雅黑" pitchFamily="34" charset="-122"/>
            <a:ea typeface="微软雅黑" pitchFamily="34" charset="-122"/>
          </a:endParaRPr>
        </a:p>
      </dsp:txBody>
      <dsp:txXfrm>
        <a:off x="901409" y="1225698"/>
        <a:ext cx="6932902" cy="613094"/>
      </dsp:txXfrm>
    </dsp:sp>
    <dsp:sp modelId="{F3F99643-CB43-4CAE-8961-1565984E1DA0}">
      <dsp:nvSpPr>
        <dsp:cNvPr id="0" name=""/>
        <dsp:cNvSpPr/>
      </dsp:nvSpPr>
      <dsp:spPr>
        <a:xfrm>
          <a:off x="518225" y="1149062"/>
          <a:ext cx="766368" cy="76636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89AA23C3-2D14-4805-AD77-0E21CC2BF7D8}">
      <dsp:nvSpPr>
        <dsp:cNvPr id="0" name=""/>
        <dsp:cNvSpPr/>
      </dsp:nvSpPr>
      <dsp:spPr>
        <a:xfrm>
          <a:off x="1036247" y="2145046"/>
          <a:ext cx="6798064" cy="613094"/>
        </a:xfrm>
        <a:prstGeom prst="rect">
          <a:avLst/>
        </a:prstGeom>
        <a:solidFill>
          <a:srgbClr val="FFC00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1"/>
        </a:lnRef>
        <a:fillRef idx="2">
          <a:schemeClr val="accent1"/>
        </a:fillRef>
        <a:effectRef idx="1">
          <a:schemeClr val="accent1"/>
        </a:effectRef>
        <a:fontRef idx="minor">
          <a:schemeClr val="dk1"/>
        </a:fontRef>
      </dsp:style>
      <dsp:txBody>
        <a:bodyPr spcFirstLastPara="0" vert="horz" wrap="square" lIns="486644" tIns="60960" rIns="60960" bIns="60960" numCol="1" spcCol="1270" anchor="ctr" anchorCtr="0">
          <a:noAutofit/>
        </a:bodyPr>
        <a:lstStyle/>
        <a:p>
          <a:pPr marL="0" lvl="0" indent="0" algn="l" defTabSz="1066800">
            <a:lnSpc>
              <a:spcPct val="90000"/>
            </a:lnSpc>
            <a:spcBef>
              <a:spcPct val="0"/>
            </a:spcBef>
            <a:spcAft>
              <a:spcPct val="35000"/>
            </a:spcAft>
            <a:buNone/>
          </a:pPr>
          <a:r>
            <a:rPr lang="en-US" altLang="zh-CN" sz="2400" b="1" kern="1200" dirty="0">
              <a:latin typeface="微软雅黑" pitchFamily="34" charset="-122"/>
              <a:ea typeface="微软雅黑" pitchFamily="34" charset="-122"/>
            </a:rPr>
            <a:t>3 </a:t>
          </a:r>
          <a:r>
            <a:rPr lang="zh-CN" altLang="en-US" sz="2400" b="1" kern="1200" dirty="0">
              <a:solidFill>
                <a:schemeClr val="tx1"/>
              </a:solidFill>
              <a:latin typeface="微软雅黑" pitchFamily="34" charset="-122"/>
              <a:ea typeface="微软雅黑" pitchFamily="34" charset="-122"/>
            </a:rPr>
            <a:t>关键技术突破与创新点</a:t>
          </a:r>
          <a:endParaRPr lang="zh-CN" altLang="en-US" sz="2400" b="1" kern="1200" dirty="0">
            <a:latin typeface="微软雅黑" pitchFamily="34" charset="-122"/>
            <a:ea typeface="微软雅黑" pitchFamily="34" charset="-122"/>
          </a:endParaRPr>
        </a:p>
      </dsp:txBody>
      <dsp:txXfrm>
        <a:off x="1036247" y="2145046"/>
        <a:ext cx="6798064" cy="613094"/>
      </dsp:txXfrm>
    </dsp:sp>
    <dsp:sp modelId="{65FF68CB-3E8F-4752-88DD-3EDDF4F0CEA2}">
      <dsp:nvSpPr>
        <dsp:cNvPr id="0" name=""/>
        <dsp:cNvSpPr/>
      </dsp:nvSpPr>
      <dsp:spPr>
        <a:xfrm>
          <a:off x="653063" y="2068409"/>
          <a:ext cx="766368" cy="76636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5B8CCA81-8DD1-410C-859C-B59F45FB6ED0}">
      <dsp:nvSpPr>
        <dsp:cNvPr id="0" name=""/>
        <dsp:cNvSpPr/>
      </dsp:nvSpPr>
      <dsp:spPr>
        <a:xfrm>
          <a:off x="901409" y="3064394"/>
          <a:ext cx="6932902" cy="613094"/>
        </a:xfrm>
        <a:prstGeom prst="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1"/>
        </a:lnRef>
        <a:fillRef idx="2">
          <a:schemeClr val="accent1"/>
        </a:fillRef>
        <a:effectRef idx="1">
          <a:schemeClr val="accent1"/>
        </a:effectRef>
        <a:fontRef idx="minor">
          <a:schemeClr val="dk1"/>
        </a:fontRef>
      </dsp:style>
      <dsp:txBody>
        <a:bodyPr spcFirstLastPara="0" vert="horz" wrap="square" lIns="486644" tIns="60960" rIns="60960" bIns="60960" numCol="1" spcCol="1270" anchor="ctr" anchorCtr="0">
          <a:noAutofit/>
        </a:bodyPr>
        <a:lstStyle/>
        <a:p>
          <a:pPr marL="0" lvl="0" indent="0" algn="l" defTabSz="1066800">
            <a:lnSpc>
              <a:spcPct val="90000"/>
            </a:lnSpc>
            <a:spcBef>
              <a:spcPct val="0"/>
            </a:spcBef>
            <a:spcAft>
              <a:spcPct val="35000"/>
            </a:spcAft>
            <a:buNone/>
          </a:pPr>
          <a:r>
            <a:rPr lang="en-US" altLang="zh-CN" sz="2400" b="1" kern="1200" dirty="0">
              <a:latin typeface="微软雅黑" pitchFamily="34" charset="-122"/>
              <a:ea typeface="微软雅黑" pitchFamily="34" charset="-122"/>
            </a:rPr>
            <a:t>4 </a:t>
          </a:r>
          <a:r>
            <a:rPr lang="zh-CN" altLang="en-US" sz="2400" b="1" kern="1200" dirty="0">
              <a:latin typeface="微软雅黑" pitchFamily="34" charset="-122"/>
              <a:ea typeface="微软雅黑" pitchFamily="34" charset="-122"/>
            </a:rPr>
            <a:t>组织管理情况</a:t>
          </a:r>
        </a:p>
      </dsp:txBody>
      <dsp:txXfrm>
        <a:off x="901409" y="3064394"/>
        <a:ext cx="6932902" cy="613094"/>
      </dsp:txXfrm>
    </dsp:sp>
    <dsp:sp modelId="{0A1E2318-58F1-4DB6-A046-3D0E0AFC53AF}">
      <dsp:nvSpPr>
        <dsp:cNvPr id="0" name=""/>
        <dsp:cNvSpPr/>
      </dsp:nvSpPr>
      <dsp:spPr>
        <a:xfrm>
          <a:off x="518225" y="2987757"/>
          <a:ext cx="766368" cy="76636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AB59F836-7693-4B1E-9090-A6ECD66321F2}">
      <dsp:nvSpPr>
        <dsp:cNvPr id="0" name=""/>
        <dsp:cNvSpPr/>
      </dsp:nvSpPr>
      <dsp:spPr>
        <a:xfrm>
          <a:off x="462084" y="3983742"/>
          <a:ext cx="7372228" cy="613094"/>
        </a:xfrm>
        <a:prstGeom prst="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1"/>
        </a:lnRef>
        <a:fillRef idx="2">
          <a:schemeClr val="accent1"/>
        </a:fillRef>
        <a:effectRef idx="1">
          <a:schemeClr val="accent1"/>
        </a:effectRef>
        <a:fontRef idx="minor">
          <a:schemeClr val="dk1"/>
        </a:fontRef>
      </dsp:style>
      <dsp:txBody>
        <a:bodyPr spcFirstLastPara="0" vert="horz" wrap="square" lIns="486644" tIns="60960" rIns="60960" bIns="60960" numCol="1" spcCol="1270" anchor="ctr" anchorCtr="0">
          <a:noAutofit/>
        </a:bodyPr>
        <a:lstStyle/>
        <a:p>
          <a:pPr marL="0" lvl="0" indent="0" algn="l" defTabSz="1066800">
            <a:lnSpc>
              <a:spcPct val="90000"/>
            </a:lnSpc>
            <a:spcBef>
              <a:spcPct val="0"/>
            </a:spcBef>
            <a:spcAft>
              <a:spcPct val="35000"/>
            </a:spcAft>
            <a:buNone/>
          </a:pPr>
          <a:r>
            <a:rPr lang="en-US" altLang="zh-CN" sz="2400" b="1" kern="1200" dirty="0">
              <a:latin typeface="微软雅黑" pitchFamily="34" charset="-122"/>
              <a:ea typeface="微软雅黑" pitchFamily="34" charset="-122"/>
            </a:rPr>
            <a:t>5 </a:t>
          </a:r>
          <a:r>
            <a:rPr lang="zh-CN" altLang="en-US" sz="2400" b="1" kern="1200" dirty="0">
              <a:latin typeface="微软雅黑" pitchFamily="34" charset="-122"/>
              <a:ea typeface="微软雅黑" pitchFamily="34" charset="-122"/>
            </a:rPr>
            <a:t>经验、问题及建议</a:t>
          </a:r>
        </a:p>
      </dsp:txBody>
      <dsp:txXfrm>
        <a:off x="462084" y="3983742"/>
        <a:ext cx="7372228" cy="613094"/>
      </dsp:txXfrm>
    </dsp:sp>
    <dsp:sp modelId="{B906F81F-D439-468A-95A7-097291DE2984}">
      <dsp:nvSpPr>
        <dsp:cNvPr id="0" name=""/>
        <dsp:cNvSpPr/>
      </dsp:nvSpPr>
      <dsp:spPr>
        <a:xfrm>
          <a:off x="78900" y="3907105"/>
          <a:ext cx="766368" cy="76636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65591A-F0D1-4549-A314-A49847CF60E9}">
      <dsp:nvSpPr>
        <dsp:cNvPr id="0" name=""/>
        <dsp:cNvSpPr/>
      </dsp:nvSpPr>
      <dsp:spPr>
        <a:xfrm>
          <a:off x="-5543777" y="-848748"/>
          <a:ext cx="6600684" cy="6600684"/>
        </a:xfrm>
        <a:prstGeom prst="blockArc">
          <a:avLst>
            <a:gd name="adj1" fmla="val 18900000"/>
            <a:gd name="adj2" fmla="val 2700000"/>
            <a:gd name="adj3" fmla="val 327"/>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884653-2496-44A8-8C01-A2534B441D9F}">
      <dsp:nvSpPr>
        <dsp:cNvPr id="0" name=""/>
        <dsp:cNvSpPr/>
      </dsp:nvSpPr>
      <dsp:spPr>
        <a:xfrm>
          <a:off x="530524" y="271312"/>
          <a:ext cx="7372228" cy="613094"/>
        </a:xfrm>
        <a:prstGeom prst="rect">
          <a:avLst/>
        </a:prstGeom>
        <a:gradFill rotWithShape="0">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1"/>
        </a:lnRef>
        <a:fillRef idx="2">
          <a:schemeClr val="accent1"/>
        </a:fillRef>
        <a:effectRef idx="1">
          <a:schemeClr val="accent1"/>
        </a:effectRef>
        <a:fontRef idx="minor">
          <a:schemeClr val="dk1"/>
        </a:fontRef>
      </dsp:style>
      <dsp:txBody>
        <a:bodyPr spcFirstLastPara="0" vert="horz" wrap="square" lIns="486644" tIns="60960" rIns="60960" bIns="60960" numCol="1" spcCol="1270" anchor="ctr" anchorCtr="0">
          <a:noAutofit/>
        </a:bodyPr>
        <a:lstStyle/>
        <a:p>
          <a:pPr marL="0" lvl="0" indent="0" algn="l" defTabSz="1066800">
            <a:lnSpc>
              <a:spcPct val="90000"/>
            </a:lnSpc>
            <a:spcBef>
              <a:spcPct val="0"/>
            </a:spcBef>
            <a:spcAft>
              <a:spcPct val="35000"/>
            </a:spcAft>
            <a:buNone/>
          </a:pPr>
          <a:r>
            <a:rPr lang="en-US" altLang="zh-CN" sz="2400" b="1" kern="1200" dirty="0">
              <a:latin typeface="微软雅黑" pitchFamily="34" charset="-122"/>
              <a:ea typeface="微软雅黑" pitchFamily="34" charset="-122"/>
            </a:rPr>
            <a:t>1 </a:t>
          </a:r>
          <a:r>
            <a:rPr lang="zh-CN" altLang="en-US" sz="2400" b="1" kern="1200" dirty="0">
              <a:latin typeface="微软雅黑" pitchFamily="34" charset="-122"/>
              <a:ea typeface="微软雅黑" pitchFamily="34" charset="-122"/>
            </a:rPr>
            <a:t>项目概述</a:t>
          </a:r>
        </a:p>
      </dsp:txBody>
      <dsp:txXfrm>
        <a:off x="530524" y="271312"/>
        <a:ext cx="7372228" cy="613094"/>
      </dsp:txXfrm>
    </dsp:sp>
    <dsp:sp modelId="{2FCD50C9-8F27-43AE-AE6C-7EB2E1A55B01}">
      <dsp:nvSpPr>
        <dsp:cNvPr id="0" name=""/>
        <dsp:cNvSpPr/>
      </dsp:nvSpPr>
      <dsp:spPr>
        <a:xfrm>
          <a:off x="78900" y="229714"/>
          <a:ext cx="766368" cy="76636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792B5DF2-77D9-4CF0-BF1D-077BF23BC314}">
      <dsp:nvSpPr>
        <dsp:cNvPr id="0" name=""/>
        <dsp:cNvSpPr/>
      </dsp:nvSpPr>
      <dsp:spPr>
        <a:xfrm>
          <a:off x="901409" y="1225698"/>
          <a:ext cx="6932902" cy="613094"/>
        </a:xfrm>
        <a:prstGeom prst="rect">
          <a:avLst/>
        </a:prstGeom>
        <a:gradFill rotWithShape="0">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1"/>
        </a:lnRef>
        <a:fillRef idx="2">
          <a:schemeClr val="accent1"/>
        </a:fillRef>
        <a:effectRef idx="1">
          <a:schemeClr val="accent1"/>
        </a:effectRef>
        <a:fontRef idx="minor">
          <a:schemeClr val="dk1"/>
        </a:fontRef>
      </dsp:style>
      <dsp:txBody>
        <a:bodyPr spcFirstLastPara="0" vert="horz" wrap="square" lIns="486644" tIns="60960" rIns="60960" bIns="60960" numCol="1" spcCol="1270" anchor="ctr" anchorCtr="0">
          <a:noAutofit/>
        </a:bodyPr>
        <a:lstStyle/>
        <a:p>
          <a:pPr marL="0" lvl="0" indent="0" algn="l" defTabSz="1066800">
            <a:lnSpc>
              <a:spcPct val="90000"/>
            </a:lnSpc>
            <a:spcBef>
              <a:spcPct val="0"/>
            </a:spcBef>
            <a:spcAft>
              <a:spcPct val="35000"/>
            </a:spcAft>
            <a:buNone/>
          </a:pPr>
          <a:r>
            <a:rPr lang="en-US" altLang="zh-CN" sz="2400" b="1" kern="1200" dirty="0">
              <a:solidFill>
                <a:schemeClr val="tx1"/>
              </a:solidFill>
              <a:latin typeface="微软雅黑" pitchFamily="34" charset="-122"/>
              <a:ea typeface="微软雅黑" pitchFamily="34" charset="-122"/>
            </a:rPr>
            <a:t>2 </a:t>
          </a:r>
          <a:r>
            <a:rPr lang="zh-CN" altLang="en-US" sz="2400" b="1" kern="1200" dirty="0">
              <a:solidFill>
                <a:schemeClr val="tx1"/>
              </a:solidFill>
              <a:latin typeface="微软雅黑" pitchFamily="34" charset="-122"/>
              <a:ea typeface="微软雅黑" pitchFamily="34" charset="-122"/>
            </a:rPr>
            <a:t>研究内容与指标完成情况</a:t>
          </a:r>
          <a:endParaRPr lang="zh-CN" altLang="en-US" sz="2400" b="1" kern="1200" dirty="0">
            <a:latin typeface="微软雅黑" pitchFamily="34" charset="-122"/>
            <a:ea typeface="微软雅黑" pitchFamily="34" charset="-122"/>
          </a:endParaRPr>
        </a:p>
      </dsp:txBody>
      <dsp:txXfrm>
        <a:off x="901409" y="1225698"/>
        <a:ext cx="6932902" cy="613094"/>
      </dsp:txXfrm>
    </dsp:sp>
    <dsp:sp modelId="{F3F99643-CB43-4CAE-8961-1565984E1DA0}">
      <dsp:nvSpPr>
        <dsp:cNvPr id="0" name=""/>
        <dsp:cNvSpPr/>
      </dsp:nvSpPr>
      <dsp:spPr>
        <a:xfrm>
          <a:off x="518225" y="1149062"/>
          <a:ext cx="766368" cy="76636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89AA23C3-2D14-4805-AD77-0E21CC2BF7D8}">
      <dsp:nvSpPr>
        <dsp:cNvPr id="0" name=""/>
        <dsp:cNvSpPr/>
      </dsp:nvSpPr>
      <dsp:spPr>
        <a:xfrm>
          <a:off x="1036247" y="2145046"/>
          <a:ext cx="6798064" cy="613094"/>
        </a:xfrm>
        <a:prstGeom prst="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1"/>
        </a:lnRef>
        <a:fillRef idx="2">
          <a:schemeClr val="accent1"/>
        </a:fillRef>
        <a:effectRef idx="1">
          <a:schemeClr val="accent1"/>
        </a:effectRef>
        <a:fontRef idx="minor">
          <a:schemeClr val="dk1"/>
        </a:fontRef>
      </dsp:style>
      <dsp:txBody>
        <a:bodyPr spcFirstLastPara="0" vert="horz" wrap="square" lIns="486644" tIns="60960" rIns="60960" bIns="60960" numCol="1" spcCol="1270" anchor="ctr" anchorCtr="0">
          <a:noAutofit/>
        </a:bodyPr>
        <a:lstStyle/>
        <a:p>
          <a:pPr marL="0" lvl="0" indent="0" algn="l" defTabSz="1066800">
            <a:lnSpc>
              <a:spcPct val="90000"/>
            </a:lnSpc>
            <a:spcBef>
              <a:spcPct val="0"/>
            </a:spcBef>
            <a:spcAft>
              <a:spcPct val="35000"/>
            </a:spcAft>
            <a:buNone/>
          </a:pPr>
          <a:r>
            <a:rPr lang="en-US" altLang="zh-CN" sz="2400" b="1" kern="1200" dirty="0">
              <a:latin typeface="微软雅黑" pitchFamily="34" charset="-122"/>
              <a:ea typeface="微软雅黑" pitchFamily="34" charset="-122"/>
            </a:rPr>
            <a:t>3 </a:t>
          </a:r>
          <a:r>
            <a:rPr lang="zh-CN" altLang="en-US" sz="2400" b="1" kern="1200" dirty="0">
              <a:solidFill>
                <a:schemeClr val="tx1"/>
              </a:solidFill>
              <a:latin typeface="微软雅黑" pitchFamily="34" charset="-122"/>
              <a:ea typeface="微软雅黑" pitchFamily="34" charset="-122"/>
            </a:rPr>
            <a:t>关键技术突破与创新点</a:t>
          </a:r>
          <a:endParaRPr lang="zh-CN" altLang="en-US" sz="2400" b="1" kern="1200" dirty="0">
            <a:latin typeface="微软雅黑" pitchFamily="34" charset="-122"/>
            <a:ea typeface="微软雅黑" pitchFamily="34" charset="-122"/>
          </a:endParaRPr>
        </a:p>
      </dsp:txBody>
      <dsp:txXfrm>
        <a:off x="1036247" y="2145046"/>
        <a:ext cx="6798064" cy="613094"/>
      </dsp:txXfrm>
    </dsp:sp>
    <dsp:sp modelId="{65FF68CB-3E8F-4752-88DD-3EDDF4F0CEA2}">
      <dsp:nvSpPr>
        <dsp:cNvPr id="0" name=""/>
        <dsp:cNvSpPr/>
      </dsp:nvSpPr>
      <dsp:spPr>
        <a:xfrm>
          <a:off x="653063" y="2068409"/>
          <a:ext cx="766368" cy="76636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5B8CCA81-8DD1-410C-859C-B59F45FB6ED0}">
      <dsp:nvSpPr>
        <dsp:cNvPr id="0" name=""/>
        <dsp:cNvSpPr/>
      </dsp:nvSpPr>
      <dsp:spPr>
        <a:xfrm>
          <a:off x="901409" y="3064394"/>
          <a:ext cx="6932902" cy="613094"/>
        </a:xfrm>
        <a:prstGeom prst="rect">
          <a:avLst/>
        </a:prstGeom>
        <a:solidFill>
          <a:srgbClr val="FFC00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1"/>
        </a:lnRef>
        <a:fillRef idx="2">
          <a:schemeClr val="accent1"/>
        </a:fillRef>
        <a:effectRef idx="1">
          <a:schemeClr val="accent1"/>
        </a:effectRef>
        <a:fontRef idx="minor">
          <a:schemeClr val="dk1"/>
        </a:fontRef>
      </dsp:style>
      <dsp:txBody>
        <a:bodyPr spcFirstLastPara="0" vert="horz" wrap="square" lIns="486644" tIns="60960" rIns="60960" bIns="60960" numCol="1" spcCol="1270" anchor="ctr" anchorCtr="0">
          <a:noAutofit/>
        </a:bodyPr>
        <a:lstStyle/>
        <a:p>
          <a:pPr marL="0" lvl="0" indent="0" algn="l" defTabSz="1066800">
            <a:lnSpc>
              <a:spcPct val="90000"/>
            </a:lnSpc>
            <a:spcBef>
              <a:spcPct val="0"/>
            </a:spcBef>
            <a:spcAft>
              <a:spcPct val="35000"/>
            </a:spcAft>
            <a:buNone/>
          </a:pPr>
          <a:r>
            <a:rPr lang="en-US" altLang="zh-CN" sz="2400" b="1" kern="1200" dirty="0">
              <a:latin typeface="微软雅黑" pitchFamily="34" charset="-122"/>
              <a:ea typeface="微软雅黑" pitchFamily="34" charset="-122"/>
            </a:rPr>
            <a:t>4 </a:t>
          </a:r>
          <a:r>
            <a:rPr lang="zh-CN" altLang="en-US" sz="2400" b="1" kern="1200" dirty="0">
              <a:latin typeface="微软雅黑" pitchFamily="34" charset="-122"/>
              <a:ea typeface="微软雅黑" pitchFamily="34" charset="-122"/>
            </a:rPr>
            <a:t>组织管理情况</a:t>
          </a:r>
        </a:p>
      </dsp:txBody>
      <dsp:txXfrm>
        <a:off x="901409" y="3064394"/>
        <a:ext cx="6932902" cy="613094"/>
      </dsp:txXfrm>
    </dsp:sp>
    <dsp:sp modelId="{0A1E2318-58F1-4DB6-A046-3D0E0AFC53AF}">
      <dsp:nvSpPr>
        <dsp:cNvPr id="0" name=""/>
        <dsp:cNvSpPr/>
      </dsp:nvSpPr>
      <dsp:spPr>
        <a:xfrm>
          <a:off x="518225" y="2987757"/>
          <a:ext cx="766368" cy="76636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AB59F836-7693-4B1E-9090-A6ECD66321F2}">
      <dsp:nvSpPr>
        <dsp:cNvPr id="0" name=""/>
        <dsp:cNvSpPr/>
      </dsp:nvSpPr>
      <dsp:spPr>
        <a:xfrm>
          <a:off x="462084" y="3983742"/>
          <a:ext cx="7372228" cy="613094"/>
        </a:xfrm>
        <a:prstGeom prst="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1"/>
        </a:lnRef>
        <a:fillRef idx="2">
          <a:schemeClr val="accent1"/>
        </a:fillRef>
        <a:effectRef idx="1">
          <a:schemeClr val="accent1"/>
        </a:effectRef>
        <a:fontRef idx="minor">
          <a:schemeClr val="dk1"/>
        </a:fontRef>
      </dsp:style>
      <dsp:txBody>
        <a:bodyPr spcFirstLastPara="0" vert="horz" wrap="square" lIns="486644" tIns="60960" rIns="60960" bIns="60960" numCol="1" spcCol="1270" anchor="ctr" anchorCtr="0">
          <a:noAutofit/>
        </a:bodyPr>
        <a:lstStyle/>
        <a:p>
          <a:pPr marL="0" lvl="0" indent="0" algn="l" defTabSz="1066800">
            <a:lnSpc>
              <a:spcPct val="90000"/>
            </a:lnSpc>
            <a:spcBef>
              <a:spcPct val="0"/>
            </a:spcBef>
            <a:spcAft>
              <a:spcPct val="35000"/>
            </a:spcAft>
            <a:buNone/>
          </a:pPr>
          <a:r>
            <a:rPr lang="en-US" altLang="zh-CN" sz="2400" b="1" kern="1200" dirty="0">
              <a:latin typeface="微软雅黑" pitchFamily="34" charset="-122"/>
              <a:ea typeface="微软雅黑" pitchFamily="34" charset="-122"/>
            </a:rPr>
            <a:t>5 </a:t>
          </a:r>
          <a:r>
            <a:rPr lang="zh-CN" altLang="en-US" sz="2400" b="1" kern="1200" dirty="0">
              <a:latin typeface="微软雅黑" pitchFamily="34" charset="-122"/>
              <a:ea typeface="微软雅黑" pitchFamily="34" charset="-122"/>
            </a:rPr>
            <a:t>经验、问题及建议</a:t>
          </a:r>
        </a:p>
      </dsp:txBody>
      <dsp:txXfrm>
        <a:off x="462084" y="3983742"/>
        <a:ext cx="7372228" cy="613094"/>
      </dsp:txXfrm>
    </dsp:sp>
    <dsp:sp modelId="{B906F81F-D439-468A-95A7-097291DE2984}">
      <dsp:nvSpPr>
        <dsp:cNvPr id="0" name=""/>
        <dsp:cNvSpPr/>
      </dsp:nvSpPr>
      <dsp:spPr>
        <a:xfrm>
          <a:off x="78900" y="3907105"/>
          <a:ext cx="766368" cy="76636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65591A-F0D1-4549-A314-A49847CF60E9}">
      <dsp:nvSpPr>
        <dsp:cNvPr id="0" name=""/>
        <dsp:cNvSpPr/>
      </dsp:nvSpPr>
      <dsp:spPr>
        <a:xfrm>
          <a:off x="-5543777" y="-848748"/>
          <a:ext cx="6600684" cy="6600684"/>
        </a:xfrm>
        <a:prstGeom prst="blockArc">
          <a:avLst>
            <a:gd name="adj1" fmla="val 18900000"/>
            <a:gd name="adj2" fmla="val 2700000"/>
            <a:gd name="adj3" fmla="val 327"/>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884653-2496-44A8-8C01-A2534B441D9F}">
      <dsp:nvSpPr>
        <dsp:cNvPr id="0" name=""/>
        <dsp:cNvSpPr/>
      </dsp:nvSpPr>
      <dsp:spPr>
        <a:xfrm>
          <a:off x="530524" y="271312"/>
          <a:ext cx="7372228" cy="613094"/>
        </a:xfrm>
        <a:prstGeom prst="rect">
          <a:avLst/>
        </a:prstGeom>
        <a:gradFill rotWithShape="0">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1"/>
        </a:lnRef>
        <a:fillRef idx="2">
          <a:schemeClr val="accent1"/>
        </a:fillRef>
        <a:effectRef idx="1">
          <a:schemeClr val="accent1"/>
        </a:effectRef>
        <a:fontRef idx="minor">
          <a:schemeClr val="dk1"/>
        </a:fontRef>
      </dsp:style>
      <dsp:txBody>
        <a:bodyPr spcFirstLastPara="0" vert="horz" wrap="square" lIns="486644" tIns="60960" rIns="60960" bIns="60960" numCol="1" spcCol="1270" anchor="ctr" anchorCtr="0">
          <a:noAutofit/>
        </a:bodyPr>
        <a:lstStyle/>
        <a:p>
          <a:pPr marL="0" lvl="0" indent="0" algn="l" defTabSz="1066800">
            <a:lnSpc>
              <a:spcPct val="90000"/>
            </a:lnSpc>
            <a:spcBef>
              <a:spcPct val="0"/>
            </a:spcBef>
            <a:spcAft>
              <a:spcPct val="35000"/>
            </a:spcAft>
            <a:buNone/>
          </a:pPr>
          <a:r>
            <a:rPr lang="en-US" altLang="zh-CN" sz="2400" b="1" kern="1200" dirty="0">
              <a:latin typeface="微软雅黑" pitchFamily="34" charset="-122"/>
              <a:ea typeface="微软雅黑" pitchFamily="34" charset="-122"/>
            </a:rPr>
            <a:t>1 </a:t>
          </a:r>
          <a:r>
            <a:rPr lang="zh-CN" altLang="en-US" sz="2400" b="1" kern="1200" dirty="0">
              <a:latin typeface="微软雅黑" pitchFamily="34" charset="-122"/>
              <a:ea typeface="微软雅黑" pitchFamily="34" charset="-122"/>
            </a:rPr>
            <a:t>项目概述</a:t>
          </a:r>
        </a:p>
      </dsp:txBody>
      <dsp:txXfrm>
        <a:off x="530524" y="271312"/>
        <a:ext cx="7372228" cy="613094"/>
      </dsp:txXfrm>
    </dsp:sp>
    <dsp:sp modelId="{2FCD50C9-8F27-43AE-AE6C-7EB2E1A55B01}">
      <dsp:nvSpPr>
        <dsp:cNvPr id="0" name=""/>
        <dsp:cNvSpPr/>
      </dsp:nvSpPr>
      <dsp:spPr>
        <a:xfrm>
          <a:off x="78900" y="229714"/>
          <a:ext cx="766368" cy="76636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792B5DF2-77D9-4CF0-BF1D-077BF23BC314}">
      <dsp:nvSpPr>
        <dsp:cNvPr id="0" name=""/>
        <dsp:cNvSpPr/>
      </dsp:nvSpPr>
      <dsp:spPr>
        <a:xfrm>
          <a:off x="901409" y="1225698"/>
          <a:ext cx="6932902" cy="613094"/>
        </a:xfrm>
        <a:prstGeom prst="rect">
          <a:avLst/>
        </a:prstGeom>
        <a:gradFill rotWithShape="0">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1"/>
        </a:lnRef>
        <a:fillRef idx="2">
          <a:schemeClr val="accent1"/>
        </a:fillRef>
        <a:effectRef idx="1">
          <a:schemeClr val="accent1"/>
        </a:effectRef>
        <a:fontRef idx="minor">
          <a:schemeClr val="dk1"/>
        </a:fontRef>
      </dsp:style>
      <dsp:txBody>
        <a:bodyPr spcFirstLastPara="0" vert="horz" wrap="square" lIns="486644" tIns="60960" rIns="60960" bIns="60960" numCol="1" spcCol="1270" anchor="ctr" anchorCtr="0">
          <a:noAutofit/>
        </a:bodyPr>
        <a:lstStyle/>
        <a:p>
          <a:pPr marL="0" lvl="0" indent="0" algn="l" defTabSz="1066800">
            <a:lnSpc>
              <a:spcPct val="90000"/>
            </a:lnSpc>
            <a:spcBef>
              <a:spcPct val="0"/>
            </a:spcBef>
            <a:spcAft>
              <a:spcPct val="35000"/>
            </a:spcAft>
            <a:buNone/>
          </a:pPr>
          <a:r>
            <a:rPr lang="en-US" altLang="zh-CN" sz="2400" b="1" kern="1200" dirty="0">
              <a:solidFill>
                <a:schemeClr val="tx1"/>
              </a:solidFill>
              <a:latin typeface="微软雅黑" pitchFamily="34" charset="-122"/>
              <a:ea typeface="微软雅黑" pitchFamily="34" charset="-122"/>
            </a:rPr>
            <a:t>2 </a:t>
          </a:r>
          <a:r>
            <a:rPr lang="zh-CN" altLang="en-US" sz="2400" b="1" kern="1200" dirty="0">
              <a:solidFill>
                <a:schemeClr val="tx1"/>
              </a:solidFill>
              <a:latin typeface="微软雅黑" pitchFamily="34" charset="-122"/>
              <a:ea typeface="微软雅黑" pitchFamily="34" charset="-122"/>
            </a:rPr>
            <a:t>研究内容与指标完成情况</a:t>
          </a:r>
          <a:endParaRPr lang="zh-CN" altLang="en-US" sz="2400" b="1" kern="1200" dirty="0">
            <a:latin typeface="微软雅黑" pitchFamily="34" charset="-122"/>
            <a:ea typeface="微软雅黑" pitchFamily="34" charset="-122"/>
          </a:endParaRPr>
        </a:p>
      </dsp:txBody>
      <dsp:txXfrm>
        <a:off x="901409" y="1225698"/>
        <a:ext cx="6932902" cy="613094"/>
      </dsp:txXfrm>
    </dsp:sp>
    <dsp:sp modelId="{F3F99643-CB43-4CAE-8961-1565984E1DA0}">
      <dsp:nvSpPr>
        <dsp:cNvPr id="0" name=""/>
        <dsp:cNvSpPr/>
      </dsp:nvSpPr>
      <dsp:spPr>
        <a:xfrm>
          <a:off x="518225" y="1149062"/>
          <a:ext cx="766368" cy="76636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89AA23C3-2D14-4805-AD77-0E21CC2BF7D8}">
      <dsp:nvSpPr>
        <dsp:cNvPr id="0" name=""/>
        <dsp:cNvSpPr/>
      </dsp:nvSpPr>
      <dsp:spPr>
        <a:xfrm>
          <a:off x="1036247" y="2145046"/>
          <a:ext cx="6798064" cy="613094"/>
        </a:xfrm>
        <a:prstGeom prst="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1"/>
        </a:lnRef>
        <a:fillRef idx="2">
          <a:schemeClr val="accent1"/>
        </a:fillRef>
        <a:effectRef idx="1">
          <a:schemeClr val="accent1"/>
        </a:effectRef>
        <a:fontRef idx="minor">
          <a:schemeClr val="dk1"/>
        </a:fontRef>
      </dsp:style>
      <dsp:txBody>
        <a:bodyPr spcFirstLastPara="0" vert="horz" wrap="square" lIns="486644" tIns="60960" rIns="60960" bIns="60960" numCol="1" spcCol="1270" anchor="ctr" anchorCtr="0">
          <a:noAutofit/>
        </a:bodyPr>
        <a:lstStyle/>
        <a:p>
          <a:pPr marL="0" lvl="0" indent="0" algn="l" defTabSz="1066800">
            <a:lnSpc>
              <a:spcPct val="90000"/>
            </a:lnSpc>
            <a:spcBef>
              <a:spcPct val="0"/>
            </a:spcBef>
            <a:spcAft>
              <a:spcPct val="35000"/>
            </a:spcAft>
            <a:buNone/>
          </a:pPr>
          <a:r>
            <a:rPr lang="en-US" altLang="zh-CN" sz="2400" b="1" kern="1200" dirty="0">
              <a:latin typeface="微软雅黑" pitchFamily="34" charset="-122"/>
              <a:ea typeface="微软雅黑" pitchFamily="34" charset="-122"/>
            </a:rPr>
            <a:t>3 </a:t>
          </a:r>
          <a:r>
            <a:rPr lang="zh-CN" altLang="en-US" sz="2400" b="1" kern="1200" dirty="0">
              <a:solidFill>
                <a:schemeClr val="tx1"/>
              </a:solidFill>
              <a:latin typeface="微软雅黑" pitchFamily="34" charset="-122"/>
              <a:ea typeface="微软雅黑" pitchFamily="34" charset="-122"/>
            </a:rPr>
            <a:t>关键技术突破与创新点</a:t>
          </a:r>
          <a:endParaRPr lang="zh-CN" altLang="en-US" sz="2400" b="1" kern="1200" dirty="0">
            <a:latin typeface="微软雅黑" pitchFamily="34" charset="-122"/>
            <a:ea typeface="微软雅黑" pitchFamily="34" charset="-122"/>
          </a:endParaRPr>
        </a:p>
      </dsp:txBody>
      <dsp:txXfrm>
        <a:off x="1036247" y="2145046"/>
        <a:ext cx="6798064" cy="613094"/>
      </dsp:txXfrm>
    </dsp:sp>
    <dsp:sp modelId="{65FF68CB-3E8F-4752-88DD-3EDDF4F0CEA2}">
      <dsp:nvSpPr>
        <dsp:cNvPr id="0" name=""/>
        <dsp:cNvSpPr/>
      </dsp:nvSpPr>
      <dsp:spPr>
        <a:xfrm>
          <a:off x="653063" y="2068409"/>
          <a:ext cx="766368" cy="76636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5B8CCA81-8DD1-410C-859C-B59F45FB6ED0}">
      <dsp:nvSpPr>
        <dsp:cNvPr id="0" name=""/>
        <dsp:cNvSpPr/>
      </dsp:nvSpPr>
      <dsp:spPr>
        <a:xfrm>
          <a:off x="901409" y="3064394"/>
          <a:ext cx="6932902" cy="613094"/>
        </a:xfrm>
        <a:prstGeom prst="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1"/>
        </a:lnRef>
        <a:fillRef idx="2">
          <a:schemeClr val="accent1"/>
        </a:fillRef>
        <a:effectRef idx="1">
          <a:schemeClr val="accent1"/>
        </a:effectRef>
        <a:fontRef idx="minor">
          <a:schemeClr val="dk1"/>
        </a:fontRef>
      </dsp:style>
      <dsp:txBody>
        <a:bodyPr spcFirstLastPara="0" vert="horz" wrap="square" lIns="486644" tIns="60960" rIns="60960" bIns="60960" numCol="1" spcCol="1270" anchor="ctr" anchorCtr="0">
          <a:noAutofit/>
        </a:bodyPr>
        <a:lstStyle/>
        <a:p>
          <a:pPr marL="0" lvl="0" indent="0" algn="l" defTabSz="1066800">
            <a:lnSpc>
              <a:spcPct val="90000"/>
            </a:lnSpc>
            <a:spcBef>
              <a:spcPct val="0"/>
            </a:spcBef>
            <a:spcAft>
              <a:spcPct val="35000"/>
            </a:spcAft>
            <a:buNone/>
          </a:pPr>
          <a:r>
            <a:rPr lang="en-US" altLang="zh-CN" sz="2400" b="1" kern="1200" dirty="0">
              <a:latin typeface="微软雅黑" pitchFamily="34" charset="-122"/>
              <a:ea typeface="微软雅黑" pitchFamily="34" charset="-122"/>
            </a:rPr>
            <a:t>4 </a:t>
          </a:r>
          <a:r>
            <a:rPr lang="zh-CN" altLang="en-US" sz="2400" b="1" kern="1200" dirty="0">
              <a:latin typeface="微软雅黑" pitchFamily="34" charset="-122"/>
              <a:ea typeface="微软雅黑" pitchFamily="34" charset="-122"/>
            </a:rPr>
            <a:t>组织管理情况</a:t>
          </a:r>
        </a:p>
      </dsp:txBody>
      <dsp:txXfrm>
        <a:off x="901409" y="3064394"/>
        <a:ext cx="6932902" cy="613094"/>
      </dsp:txXfrm>
    </dsp:sp>
    <dsp:sp modelId="{0A1E2318-58F1-4DB6-A046-3D0E0AFC53AF}">
      <dsp:nvSpPr>
        <dsp:cNvPr id="0" name=""/>
        <dsp:cNvSpPr/>
      </dsp:nvSpPr>
      <dsp:spPr>
        <a:xfrm>
          <a:off x="518225" y="2987757"/>
          <a:ext cx="766368" cy="76636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AB59F836-7693-4B1E-9090-A6ECD66321F2}">
      <dsp:nvSpPr>
        <dsp:cNvPr id="0" name=""/>
        <dsp:cNvSpPr/>
      </dsp:nvSpPr>
      <dsp:spPr>
        <a:xfrm>
          <a:off x="462084" y="3983742"/>
          <a:ext cx="7372228" cy="613094"/>
        </a:xfrm>
        <a:prstGeom prst="rect">
          <a:avLst/>
        </a:prstGeom>
        <a:solidFill>
          <a:srgbClr val="FFC00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a:sp3d/>
      </dsp:spPr>
      <dsp:style>
        <a:lnRef idx="1">
          <a:schemeClr val="accent1"/>
        </a:lnRef>
        <a:fillRef idx="2">
          <a:schemeClr val="accent1"/>
        </a:fillRef>
        <a:effectRef idx="1">
          <a:schemeClr val="accent1"/>
        </a:effectRef>
        <a:fontRef idx="minor">
          <a:schemeClr val="dk1"/>
        </a:fontRef>
      </dsp:style>
      <dsp:txBody>
        <a:bodyPr spcFirstLastPara="0" vert="horz" wrap="square" lIns="486644" tIns="60960" rIns="60960" bIns="60960" numCol="1" spcCol="1270" anchor="ctr" anchorCtr="0">
          <a:noAutofit/>
        </a:bodyPr>
        <a:lstStyle/>
        <a:p>
          <a:pPr marL="0" lvl="0" indent="0" algn="l" defTabSz="1066800">
            <a:lnSpc>
              <a:spcPct val="90000"/>
            </a:lnSpc>
            <a:spcBef>
              <a:spcPct val="0"/>
            </a:spcBef>
            <a:spcAft>
              <a:spcPct val="35000"/>
            </a:spcAft>
            <a:buNone/>
          </a:pPr>
          <a:r>
            <a:rPr lang="en-US" altLang="zh-CN" sz="2400" b="1" kern="1200" dirty="0">
              <a:latin typeface="微软雅黑" pitchFamily="34" charset="-122"/>
              <a:ea typeface="微软雅黑" pitchFamily="34" charset="-122"/>
            </a:rPr>
            <a:t>5 </a:t>
          </a:r>
          <a:r>
            <a:rPr lang="zh-CN" altLang="en-US" sz="2400" b="1" kern="1200" dirty="0">
              <a:latin typeface="微软雅黑" pitchFamily="34" charset="-122"/>
              <a:ea typeface="微软雅黑" pitchFamily="34" charset="-122"/>
            </a:rPr>
            <a:t>经验、问题及建议</a:t>
          </a:r>
        </a:p>
      </dsp:txBody>
      <dsp:txXfrm>
        <a:off x="462084" y="3983742"/>
        <a:ext cx="7372228" cy="613094"/>
      </dsp:txXfrm>
    </dsp:sp>
    <dsp:sp modelId="{B906F81F-D439-468A-95A7-097291DE2984}">
      <dsp:nvSpPr>
        <dsp:cNvPr id="0" name=""/>
        <dsp:cNvSpPr/>
      </dsp:nvSpPr>
      <dsp:spPr>
        <a:xfrm>
          <a:off x="78900" y="3907105"/>
          <a:ext cx="766368" cy="76636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image" Target="../media/image2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0.wmf"/><Relationship Id="rId1" Type="http://schemas.openxmlformats.org/officeDocument/2006/relationships/image" Target="../media/image2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3079202" cy="512638"/>
          </a:xfrm>
          <a:prstGeom prst="rect">
            <a:avLst/>
          </a:prstGeom>
        </p:spPr>
        <p:txBody>
          <a:bodyPr vert="horz" lIns="95557" tIns="47778" rIns="95557" bIns="47778" rtlCol="0"/>
          <a:lstStyle>
            <a:lvl1pPr algn="l">
              <a:defRPr sz="1300"/>
            </a:lvl1pPr>
          </a:lstStyle>
          <a:p>
            <a:endParaRPr lang="zh-CN" altLang="en-US"/>
          </a:p>
        </p:txBody>
      </p:sp>
      <p:sp>
        <p:nvSpPr>
          <p:cNvPr id="3" name="日期占位符 2"/>
          <p:cNvSpPr>
            <a:spLocks noGrp="1"/>
          </p:cNvSpPr>
          <p:nvPr>
            <p:ph type="dt" sz="quarter" idx="1"/>
          </p:nvPr>
        </p:nvSpPr>
        <p:spPr>
          <a:xfrm>
            <a:off x="4023204" y="0"/>
            <a:ext cx="3079202" cy="512638"/>
          </a:xfrm>
          <a:prstGeom prst="rect">
            <a:avLst/>
          </a:prstGeom>
        </p:spPr>
        <p:txBody>
          <a:bodyPr vert="horz" lIns="95557" tIns="47778" rIns="95557" bIns="47778" rtlCol="0"/>
          <a:lstStyle>
            <a:lvl1pPr algn="r">
              <a:defRPr sz="1300"/>
            </a:lvl1pPr>
          </a:lstStyle>
          <a:p>
            <a:fld id="{5CEC7C5D-230A-4C67-8581-E53DF87C11D6}" type="datetimeFigureOut">
              <a:rPr lang="zh-CN" altLang="en-US" smtClean="0"/>
              <a:pPr/>
              <a:t>2020/7/20</a:t>
            </a:fld>
            <a:endParaRPr lang="zh-CN" altLang="en-US"/>
          </a:p>
        </p:txBody>
      </p:sp>
      <p:sp>
        <p:nvSpPr>
          <p:cNvPr id="4" name="页脚占位符 3"/>
          <p:cNvSpPr>
            <a:spLocks noGrp="1"/>
          </p:cNvSpPr>
          <p:nvPr>
            <p:ph type="ftr" sz="quarter" idx="2"/>
          </p:nvPr>
        </p:nvSpPr>
        <p:spPr>
          <a:xfrm>
            <a:off x="1" y="9721976"/>
            <a:ext cx="3079202" cy="512638"/>
          </a:xfrm>
          <a:prstGeom prst="rect">
            <a:avLst/>
          </a:prstGeom>
        </p:spPr>
        <p:txBody>
          <a:bodyPr vert="horz" lIns="95557" tIns="47778" rIns="95557" bIns="47778" rtlCol="0" anchor="b"/>
          <a:lstStyle>
            <a:lvl1pPr algn="l">
              <a:defRPr sz="1300"/>
            </a:lvl1pPr>
          </a:lstStyle>
          <a:p>
            <a:endParaRPr lang="zh-CN" altLang="en-US"/>
          </a:p>
        </p:txBody>
      </p:sp>
      <p:sp>
        <p:nvSpPr>
          <p:cNvPr id="5" name="灯片编号占位符 4"/>
          <p:cNvSpPr>
            <a:spLocks noGrp="1"/>
          </p:cNvSpPr>
          <p:nvPr>
            <p:ph type="sldNum" sz="quarter" idx="3"/>
          </p:nvPr>
        </p:nvSpPr>
        <p:spPr>
          <a:xfrm>
            <a:off x="4023204" y="9721976"/>
            <a:ext cx="3079202" cy="512638"/>
          </a:xfrm>
          <a:prstGeom prst="rect">
            <a:avLst/>
          </a:prstGeom>
        </p:spPr>
        <p:txBody>
          <a:bodyPr vert="horz" lIns="95557" tIns="47778" rIns="95557" bIns="47778" rtlCol="0" anchor="b"/>
          <a:lstStyle>
            <a:lvl1pPr algn="r">
              <a:defRPr sz="1300"/>
            </a:lvl1pPr>
          </a:lstStyle>
          <a:p>
            <a:fld id="{B055632F-90ED-4606-82A2-97DB3CAA1C02}" type="slidenum">
              <a:rPr lang="zh-CN" altLang="en-US" smtClean="0"/>
              <a:pPr/>
              <a:t>‹#›</a:t>
            </a:fld>
            <a:endParaRPr lang="zh-CN" altLang="en-US"/>
          </a:p>
        </p:txBody>
      </p:sp>
    </p:spTree>
    <p:extLst>
      <p:ext uri="{BB962C8B-B14F-4D97-AF65-F5344CB8AC3E}">
        <p14:creationId xmlns:p14="http://schemas.microsoft.com/office/powerpoint/2010/main" val="11106159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3078427" cy="513508"/>
          </a:xfrm>
          <a:prstGeom prst="rect">
            <a:avLst/>
          </a:prstGeom>
        </p:spPr>
        <p:txBody>
          <a:bodyPr vert="horz" lIns="95557" tIns="47778" rIns="95557" bIns="47778" rtlCol="0"/>
          <a:lstStyle>
            <a:lvl1pPr algn="l">
              <a:defRPr sz="1300"/>
            </a:lvl1pPr>
          </a:lstStyle>
          <a:p>
            <a:endParaRPr lang="zh-CN" altLang="en-US"/>
          </a:p>
        </p:txBody>
      </p:sp>
      <p:sp>
        <p:nvSpPr>
          <p:cNvPr id="3" name="日期占位符 2"/>
          <p:cNvSpPr>
            <a:spLocks noGrp="1"/>
          </p:cNvSpPr>
          <p:nvPr>
            <p:ph type="dt" idx="1"/>
          </p:nvPr>
        </p:nvSpPr>
        <p:spPr>
          <a:xfrm>
            <a:off x="4023994" y="0"/>
            <a:ext cx="3078427" cy="513508"/>
          </a:xfrm>
          <a:prstGeom prst="rect">
            <a:avLst/>
          </a:prstGeom>
        </p:spPr>
        <p:txBody>
          <a:bodyPr vert="horz" lIns="95557" tIns="47778" rIns="95557" bIns="47778" rtlCol="0"/>
          <a:lstStyle>
            <a:lvl1pPr algn="r">
              <a:defRPr sz="1300"/>
            </a:lvl1pPr>
          </a:lstStyle>
          <a:p>
            <a:fld id="{85A82216-7230-41D0-8972-3DE742BEBE5D}" type="datetimeFigureOut">
              <a:rPr lang="zh-CN" altLang="en-US" smtClean="0"/>
              <a:pPr/>
              <a:t>2020/7/20</a:t>
            </a:fld>
            <a:endParaRPr lang="zh-CN" altLang="en-US"/>
          </a:p>
        </p:txBody>
      </p:sp>
      <p:sp>
        <p:nvSpPr>
          <p:cNvPr id="4" name="幻灯片图像占位符 3"/>
          <p:cNvSpPr>
            <a:spLocks noGrp="1" noRot="1" noChangeAspect="1"/>
          </p:cNvSpPr>
          <p:nvPr>
            <p:ph type="sldImg" idx="2"/>
          </p:nvPr>
        </p:nvSpPr>
        <p:spPr>
          <a:xfrm>
            <a:off x="1247775" y="1277938"/>
            <a:ext cx="4608513" cy="3455987"/>
          </a:xfrm>
          <a:prstGeom prst="rect">
            <a:avLst/>
          </a:prstGeom>
          <a:noFill/>
          <a:ln w="12700">
            <a:solidFill>
              <a:prstClr val="black"/>
            </a:solidFill>
          </a:ln>
        </p:spPr>
        <p:txBody>
          <a:bodyPr vert="horz" lIns="95557" tIns="47778" rIns="95557" bIns="47778" rtlCol="0" anchor="ctr"/>
          <a:lstStyle/>
          <a:p>
            <a:endParaRPr lang="zh-CN" altLang="en-US"/>
          </a:p>
        </p:txBody>
      </p:sp>
      <p:sp>
        <p:nvSpPr>
          <p:cNvPr id="5" name="备注占位符 4"/>
          <p:cNvSpPr>
            <a:spLocks noGrp="1"/>
          </p:cNvSpPr>
          <p:nvPr>
            <p:ph type="body" sz="quarter" idx="3"/>
          </p:nvPr>
        </p:nvSpPr>
        <p:spPr>
          <a:xfrm>
            <a:off x="710407" y="4925409"/>
            <a:ext cx="5683250" cy="4029878"/>
          </a:xfrm>
          <a:prstGeom prst="rect">
            <a:avLst/>
          </a:prstGeom>
        </p:spPr>
        <p:txBody>
          <a:bodyPr vert="horz" lIns="95557" tIns="47778" rIns="95557" bIns="47778"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1" y="9721106"/>
            <a:ext cx="3078427" cy="513507"/>
          </a:xfrm>
          <a:prstGeom prst="rect">
            <a:avLst/>
          </a:prstGeom>
        </p:spPr>
        <p:txBody>
          <a:bodyPr vert="horz" lIns="95557" tIns="47778" rIns="95557" bIns="47778"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3994" y="9721106"/>
            <a:ext cx="3078427" cy="513507"/>
          </a:xfrm>
          <a:prstGeom prst="rect">
            <a:avLst/>
          </a:prstGeom>
        </p:spPr>
        <p:txBody>
          <a:bodyPr vert="horz" lIns="95557" tIns="47778" rIns="95557" bIns="47778" rtlCol="0" anchor="b"/>
          <a:lstStyle>
            <a:lvl1pPr algn="r">
              <a:defRPr sz="1300"/>
            </a:lvl1pPr>
          </a:lstStyle>
          <a:p>
            <a:fld id="{2D72CD57-73EF-41EF-B099-65D1E78CCF2A}" type="slidenum">
              <a:rPr lang="zh-CN" altLang="en-US" smtClean="0"/>
              <a:pPr/>
              <a:t>‹#›</a:t>
            </a:fld>
            <a:endParaRPr lang="zh-CN" altLang="en-US"/>
          </a:p>
        </p:txBody>
      </p:sp>
    </p:spTree>
    <p:extLst>
      <p:ext uri="{BB962C8B-B14F-4D97-AF65-F5344CB8AC3E}">
        <p14:creationId xmlns:p14="http://schemas.microsoft.com/office/powerpoint/2010/main" val="3855480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7775" y="1277938"/>
            <a:ext cx="4608513" cy="34559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72CD57-73EF-41EF-B099-65D1E78CCF2A}" type="slidenum">
              <a:rPr lang="zh-CN" altLang="en-US" smtClean="0">
                <a:solidFill>
                  <a:prstClr val="black"/>
                </a:solidFill>
              </a:rPr>
              <a:pPr/>
              <a:t>1</a:t>
            </a:fld>
            <a:endParaRPr lang="zh-CN" altLang="en-US">
              <a:solidFill>
                <a:prstClr val="black"/>
              </a:solidFill>
            </a:endParaRPr>
          </a:p>
        </p:txBody>
      </p:sp>
    </p:spTree>
    <p:extLst>
      <p:ext uri="{BB962C8B-B14F-4D97-AF65-F5344CB8AC3E}">
        <p14:creationId xmlns:p14="http://schemas.microsoft.com/office/powerpoint/2010/main" val="5847244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72CD57-73EF-41EF-B099-65D1E78CCF2A}" type="slidenum">
              <a:rPr lang="zh-CN" altLang="en-US" smtClean="0"/>
              <a:t>10</a:t>
            </a:fld>
            <a:endParaRPr lang="zh-CN" altLang="en-US"/>
          </a:p>
        </p:txBody>
      </p:sp>
    </p:spTree>
    <p:extLst>
      <p:ext uri="{BB962C8B-B14F-4D97-AF65-F5344CB8AC3E}">
        <p14:creationId xmlns:p14="http://schemas.microsoft.com/office/powerpoint/2010/main" val="28742457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72CD57-73EF-41EF-B099-65D1E78CCF2A}" type="slidenum">
              <a:rPr lang="zh-CN" altLang="en-US" smtClean="0"/>
              <a:t>11</a:t>
            </a:fld>
            <a:endParaRPr lang="zh-CN" altLang="en-US"/>
          </a:p>
        </p:txBody>
      </p:sp>
    </p:spTree>
    <p:extLst>
      <p:ext uri="{BB962C8B-B14F-4D97-AF65-F5344CB8AC3E}">
        <p14:creationId xmlns:p14="http://schemas.microsoft.com/office/powerpoint/2010/main" val="34391722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72CD57-73EF-41EF-B099-65D1E78CCF2A}" type="slidenum">
              <a:rPr lang="zh-CN" altLang="en-US" smtClean="0"/>
              <a:pPr/>
              <a:t>12</a:t>
            </a:fld>
            <a:endParaRPr lang="zh-CN" altLang="en-US"/>
          </a:p>
        </p:txBody>
      </p:sp>
    </p:spTree>
    <p:extLst>
      <p:ext uri="{BB962C8B-B14F-4D97-AF65-F5344CB8AC3E}">
        <p14:creationId xmlns:p14="http://schemas.microsoft.com/office/powerpoint/2010/main" val="11999907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72CD57-73EF-41EF-B099-65D1E78CCF2A}" type="slidenum">
              <a:rPr lang="zh-CN" altLang="en-US" smtClean="0">
                <a:solidFill>
                  <a:prstClr val="black"/>
                </a:solidFill>
              </a:rPr>
              <a:pPr/>
              <a:t>13</a:t>
            </a:fld>
            <a:endParaRPr lang="zh-CN" altLang="en-US">
              <a:solidFill>
                <a:prstClr val="black"/>
              </a:solidFill>
            </a:endParaRPr>
          </a:p>
        </p:txBody>
      </p:sp>
    </p:spTree>
    <p:extLst>
      <p:ext uri="{BB962C8B-B14F-4D97-AF65-F5344CB8AC3E}">
        <p14:creationId xmlns:p14="http://schemas.microsoft.com/office/powerpoint/2010/main" val="3269175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72CD57-73EF-41EF-B099-65D1E78CCF2A}" type="slidenum">
              <a:rPr lang="zh-CN" altLang="en-US" smtClean="0">
                <a:solidFill>
                  <a:prstClr val="black"/>
                </a:solidFill>
              </a:rPr>
              <a:pPr/>
              <a:t>14</a:t>
            </a:fld>
            <a:endParaRPr lang="zh-CN" altLang="en-US">
              <a:solidFill>
                <a:prstClr val="black"/>
              </a:solidFill>
            </a:endParaRPr>
          </a:p>
        </p:txBody>
      </p:sp>
    </p:spTree>
    <p:extLst>
      <p:ext uri="{BB962C8B-B14F-4D97-AF65-F5344CB8AC3E}">
        <p14:creationId xmlns:p14="http://schemas.microsoft.com/office/powerpoint/2010/main" val="38677592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72CD57-73EF-41EF-B099-65D1E78CCF2A}" type="slidenum">
              <a:rPr lang="zh-CN" altLang="en-US" smtClean="0">
                <a:solidFill>
                  <a:prstClr val="black"/>
                </a:solidFill>
              </a:rPr>
              <a:t>15</a:t>
            </a:fld>
            <a:endParaRPr lang="zh-CN" altLang="en-US">
              <a:solidFill>
                <a:prstClr val="black"/>
              </a:solidFill>
            </a:endParaRPr>
          </a:p>
        </p:txBody>
      </p:sp>
    </p:spTree>
    <p:extLst>
      <p:ext uri="{BB962C8B-B14F-4D97-AF65-F5344CB8AC3E}">
        <p14:creationId xmlns:p14="http://schemas.microsoft.com/office/powerpoint/2010/main" val="673878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72CD57-73EF-41EF-B099-65D1E78CCF2A}" type="slidenum">
              <a:rPr lang="zh-CN" altLang="en-US" smtClean="0">
                <a:solidFill>
                  <a:prstClr val="black"/>
                </a:solidFill>
              </a:rPr>
              <a:t>16</a:t>
            </a:fld>
            <a:endParaRPr lang="zh-CN" altLang="en-US">
              <a:solidFill>
                <a:prstClr val="black"/>
              </a:solidFill>
            </a:endParaRPr>
          </a:p>
        </p:txBody>
      </p:sp>
    </p:spTree>
    <p:extLst>
      <p:ext uri="{BB962C8B-B14F-4D97-AF65-F5344CB8AC3E}">
        <p14:creationId xmlns:p14="http://schemas.microsoft.com/office/powerpoint/2010/main" val="17270082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72CD57-73EF-41EF-B099-65D1E78CCF2A}" type="slidenum">
              <a:rPr lang="zh-CN" altLang="en-US" smtClean="0">
                <a:solidFill>
                  <a:prstClr val="black"/>
                </a:solidFill>
              </a:rPr>
              <a:t>17</a:t>
            </a:fld>
            <a:endParaRPr lang="zh-CN" altLang="en-US">
              <a:solidFill>
                <a:prstClr val="black"/>
              </a:solidFill>
            </a:endParaRPr>
          </a:p>
        </p:txBody>
      </p:sp>
    </p:spTree>
    <p:extLst>
      <p:ext uri="{BB962C8B-B14F-4D97-AF65-F5344CB8AC3E}">
        <p14:creationId xmlns:p14="http://schemas.microsoft.com/office/powerpoint/2010/main" val="32306158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72CD57-73EF-41EF-B099-65D1E78CCF2A}" type="slidenum">
              <a:rPr lang="zh-CN" altLang="en-US" smtClean="0">
                <a:solidFill>
                  <a:prstClr val="black"/>
                </a:solidFill>
              </a:rPr>
              <a:pPr/>
              <a:t>18</a:t>
            </a:fld>
            <a:endParaRPr lang="zh-CN" altLang="en-US">
              <a:solidFill>
                <a:prstClr val="black"/>
              </a:solidFill>
            </a:endParaRPr>
          </a:p>
        </p:txBody>
      </p:sp>
    </p:spTree>
    <p:extLst>
      <p:ext uri="{BB962C8B-B14F-4D97-AF65-F5344CB8AC3E}">
        <p14:creationId xmlns:p14="http://schemas.microsoft.com/office/powerpoint/2010/main" val="13238696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72CD57-73EF-41EF-B099-65D1E78CCF2A}" type="slidenum">
              <a:rPr lang="zh-CN" altLang="en-US" smtClean="0">
                <a:solidFill>
                  <a:prstClr val="black"/>
                </a:solidFill>
              </a:rPr>
              <a:pPr/>
              <a:t>19</a:t>
            </a:fld>
            <a:endParaRPr lang="zh-CN" altLang="en-US">
              <a:solidFill>
                <a:prstClr val="black"/>
              </a:solidFill>
            </a:endParaRPr>
          </a:p>
        </p:txBody>
      </p:sp>
    </p:spTree>
    <p:extLst>
      <p:ext uri="{BB962C8B-B14F-4D97-AF65-F5344CB8AC3E}">
        <p14:creationId xmlns:p14="http://schemas.microsoft.com/office/powerpoint/2010/main" val="4934208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72CD57-73EF-41EF-B099-65D1E78CCF2A}" type="slidenum">
              <a:rPr lang="zh-CN" altLang="en-US" smtClean="0"/>
              <a:pPr/>
              <a:t>2</a:t>
            </a:fld>
            <a:endParaRPr lang="zh-CN" altLang="en-US"/>
          </a:p>
        </p:txBody>
      </p:sp>
    </p:spTree>
    <p:extLst>
      <p:ext uri="{BB962C8B-B14F-4D97-AF65-F5344CB8AC3E}">
        <p14:creationId xmlns:p14="http://schemas.microsoft.com/office/powerpoint/2010/main" val="3815833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72CD57-73EF-41EF-B099-65D1E78CCF2A}" type="slidenum">
              <a:rPr lang="zh-CN" altLang="en-US" smtClean="0">
                <a:solidFill>
                  <a:prstClr val="black"/>
                </a:solidFill>
              </a:rPr>
              <a:pPr/>
              <a:t>20</a:t>
            </a:fld>
            <a:endParaRPr lang="zh-CN" altLang="en-US">
              <a:solidFill>
                <a:prstClr val="black"/>
              </a:solidFill>
            </a:endParaRPr>
          </a:p>
        </p:txBody>
      </p:sp>
    </p:spTree>
    <p:extLst>
      <p:ext uri="{BB962C8B-B14F-4D97-AF65-F5344CB8AC3E}">
        <p14:creationId xmlns:p14="http://schemas.microsoft.com/office/powerpoint/2010/main" val="9338319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72CD57-73EF-41EF-B099-65D1E78CCF2A}" type="slidenum">
              <a:rPr lang="zh-CN" altLang="en-US" smtClean="0">
                <a:solidFill>
                  <a:prstClr val="black"/>
                </a:solidFill>
              </a:rPr>
              <a:pPr/>
              <a:t>21</a:t>
            </a:fld>
            <a:endParaRPr lang="zh-CN" altLang="en-US">
              <a:solidFill>
                <a:prstClr val="black"/>
              </a:solidFill>
            </a:endParaRPr>
          </a:p>
        </p:txBody>
      </p:sp>
    </p:spTree>
    <p:extLst>
      <p:ext uri="{BB962C8B-B14F-4D97-AF65-F5344CB8AC3E}">
        <p14:creationId xmlns:p14="http://schemas.microsoft.com/office/powerpoint/2010/main" val="14386831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72CD57-73EF-41EF-B099-65D1E78CCF2A}" type="slidenum">
              <a:rPr lang="zh-CN" altLang="en-US" smtClean="0">
                <a:solidFill>
                  <a:prstClr val="black"/>
                </a:solidFill>
              </a:rPr>
              <a:pPr/>
              <a:t>22</a:t>
            </a:fld>
            <a:endParaRPr lang="zh-CN" altLang="en-US">
              <a:solidFill>
                <a:prstClr val="black"/>
              </a:solidFill>
            </a:endParaRPr>
          </a:p>
        </p:txBody>
      </p:sp>
    </p:spTree>
    <p:extLst>
      <p:ext uri="{BB962C8B-B14F-4D97-AF65-F5344CB8AC3E}">
        <p14:creationId xmlns:p14="http://schemas.microsoft.com/office/powerpoint/2010/main" val="28800912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72CD57-73EF-41EF-B099-65D1E78CCF2A}" type="slidenum">
              <a:rPr lang="zh-CN" altLang="en-US" smtClean="0">
                <a:solidFill>
                  <a:prstClr val="black"/>
                </a:solidFill>
              </a:rPr>
              <a:pPr/>
              <a:t>23</a:t>
            </a:fld>
            <a:endParaRPr lang="zh-CN" altLang="en-US">
              <a:solidFill>
                <a:prstClr val="black"/>
              </a:solidFill>
            </a:endParaRPr>
          </a:p>
        </p:txBody>
      </p:sp>
    </p:spTree>
    <p:extLst>
      <p:ext uri="{BB962C8B-B14F-4D97-AF65-F5344CB8AC3E}">
        <p14:creationId xmlns:p14="http://schemas.microsoft.com/office/powerpoint/2010/main" val="6785150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72CD57-73EF-41EF-B099-65D1E78CCF2A}" type="slidenum">
              <a:rPr lang="zh-CN" altLang="en-US" smtClean="0">
                <a:solidFill>
                  <a:prstClr val="black"/>
                </a:solidFill>
              </a:rPr>
              <a:pPr/>
              <a:t>24</a:t>
            </a:fld>
            <a:endParaRPr lang="zh-CN" altLang="en-US">
              <a:solidFill>
                <a:prstClr val="black"/>
              </a:solidFill>
            </a:endParaRPr>
          </a:p>
        </p:txBody>
      </p:sp>
    </p:spTree>
    <p:extLst>
      <p:ext uri="{BB962C8B-B14F-4D97-AF65-F5344CB8AC3E}">
        <p14:creationId xmlns:p14="http://schemas.microsoft.com/office/powerpoint/2010/main" val="33714009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72CD57-73EF-41EF-B099-65D1E78CCF2A}" type="slidenum">
              <a:rPr lang="zh-CN" altLang="en-US" smtClean="0">
                <a:solidFill>
                  <a:prstClr val="black"/>
                </a:solidFill>
              </a:rPr>
              <a:pPr/>
              <a:t>25</a:t>
            </a:fld>
            <a:endParaRPr lang="zh-CN" altLang="en-US">
              <a:solidFill>
                <a:prstClr val="black"/>
              </a:solidFill>
            </a:endParaRPr>
          </a:p>
        </p:txBody>
      </p:sp>
    </p:spTree>
    <p:extLst>
      <p:ext uri="{BB962C8B-B14F-4D97-AF65-F5344CB8AC3E}">
        <p14:creationId xmlns:p14="http://schemas.microsoft.com/office/powerpoint/2010/main" val="15075234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72CD57-73EF-41EF-B099-65D1E78CCF2A}" type="slidenum">
              <a:rPr lang="zh-CN" altLang="en-US" smtClean="0">
                <a:solidFill>
                  <a:prstClr val="black"/>
                </a:solidFill>
              </a:rPr>
              <a:t>26</a:t>
            </a:fld>
            <a:endParaRPr lang="zh-CN" altLang="en-US">
              <a:solidFill>
                <a:prstClr val="black"/>
              </a:solidFill>
            </a:endParaRPr>
          </a:p>
        </p:txBody>
      </p:sp>
    </p:spTree>
    <p:extLst>
      <p:ext uri="{BB962C8B-B14F-4D97-AF65-F5344CB8AC3E}">
        <p14:creationId xmlns:p14="http://schemas.microsoft.com/office/powerpoint/2010/main" val="34402675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72CD57-73EF-41EF-B099-65D1E78CCF2A}" type="slidenum">
              <a:rPr lang="zh-CN" altLang="en-US" smtClean="0">
                <a:solidFill>
                  <a:prstClr val="black"/>
                </a:solidFill>
              </a:rPr>
              <a:t>27</a:t>
            </a:fld>
            <a:endParaRPr lang="zh-CN" altLang="en-US">
              <a:solidFill>
                <a:prstClr val="black"/>
              </a:solidFill>
            </a:endParaRPr>
          </a:p>
        </p:txBody>
      </p:sp>
    </p:spTree>
    <p:extLst>
      <p:ext uri="{BB962C8B-B14F-4D97-AF65-F5344CB8AC3E}">
        <p14:creationId xmlns:p14="http://schemas.microsoft.com/office/powerpoint/2010/main" val="1381326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72CD57-73EF-41EF-B099-65D1E78CCF2A}" type="slidenum">
              <a:rPr lang="zh-CN" altLang="en-US" smtClean="0">
                <a:solidFill>
                  <a:prstClr val="black"/>
                </a:solidFill>
              </a:rPr>
              <a:t>28</a:t>
            </a:fld>
            <a:endParaRPr lang="zh-CN" altLang="en-US">
              <a:solidFill>
                <a:prstClr val="black"/>
              </a:solidFill>
            </a:endParaRPr>
          </a:p>
        </p:txBody>
      </p:sp>
    </p:spTree>
    <p:extLst>
      <p:ext uri="{BB962C8B-B14F-4D97-AF65-F5344CB8AC3E}">
        <p14:creationId xmlns:p14="http://schemas.microsoft.com/office/powerpoint/2010/main" val="8899998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72CD57-73EF-41EF-B099-65D1E78CCF2A}" type="slidenum">
              <a:rPr lang="zh-CN" altLang="en-US" smtClean="0">
                <a:solidFill>
                  <a:prstClr val="black"/>
                </a:solidFill>
              </a:rPr>
              <a:pPr/>
              <a:t>29</a:t>
            </a:fld>
            <a:endParaRPr lang="zh-CN" altLang="en-US">
              <a:solidFill>
                <a:prstClr val="black"/>
              </a:solidFill>
            </a:endParaRPr>
          </a:p>
        </p:txBody>
      </p:sp>
    </p:spTree>
    <p:extLst>
      <p:ext uri="{BB962C8B-B14F-4D97-AF65-F5344CB8AC3E}">
        <p14:creationId xmlns:p14="http://schemas.microsoft.com/office/powerpoint/2010/main" val="488477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72CD57-73EF-41EF-B099-65D1E78CCF2A}" type="slidenum">
              <a:rPr lang="zh-CN" altLang="en-US" smtClean="0">
                <a:solidFill>
                  <a:prstClr val="black"/>
                </a:solidFill>
              </a:rPr>
              <a:pPr/>
              <a:t>3</a:t>
            </a:fld>
            <a:endParaRPr lang="zh-CN" altLang="en-US">
              <a:solidFill>
                <a:prstClr val="black"/>
              </a:solidFill>
            </a:endParaRPr>
          </a:p>
        </p:txBody>
      </p:sp>
    </p:spTree>
    <p:extLst>
      <p:ext uri="{BB962C8B-B14F-4D97-AF65-F5344CB8AC3E}">
        <p14:creationId xmlns:p14="http://schemas.microsoft.com/office/powerpoint/2010/main" val="24321089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72CD57-73EF-41EF-B099-65D1E78CCF2A}" type="slidenum">
              <a:rPr lang="zh-CN" altLang="en-US" smtClean="0"/>
              <a:pPr/>
              <a:t>30</a:t>
            </a:fld>
            <a:endParaRPr lang="zh-CN" altLang="en-US"/>
          </a:p>
        </p:txBody>
      </p:sp>
    </p:spTree>
    <p:extLst>
      <p:ext uri="{BB962C8B-B14F-4D97-AF65-F5344CB8AC3E}">
        <p14:creationId xmlns:p14="http://schemas.microsoft.com/office/powerpoint/2010/main" val="33613628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72CD57-73EF-41EF-B099-65D1E78CCF2A}" type="slidenum">
              <a:rPr lang="zh-CN" altLang="en-US" smtClean="0">
                <a:solidFill>
                  <a:prstClr val="black"/>
                </a:solidFill>
              </a:rPr>
              <a:pPr/>
              <a:t>31</a:t>
            </a:fld>
            <a:endParaRPr lang="zh-CN" altLang="en-US">
              <a:solidFill>
                <a:prstClr val="black"/>
              </a:solidFill>
            </a:endParaRPr>
          </a:p>
        </p:txBody>
      </p:sp>
    </p:spTree>
    <p:extLst>
      <p:ext uri="{BB962C8B-B14F-4D97-AF65-F5344CB8AC3E}">
        <p14:creationId xmlns:p14="http://schemas.microsoft.com/office/powerpoint/2010/main" val="3262497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72CD57-73EF-41EF-B099-65D1E78CCF2A}" type="slidenum">
              <a:rPr lang="zh-CN" altLang="en-US" smtClean="0">
                <a:solidFill>
                  <a:prstClr val="black"/>
                </a:solidFill>
              </a:rPr>
              <a:pPr/>
              <a:t>32</a:t>
            </a:fld>
            <a:endParaRPr lang="zh-CN" altLang="en-US">
              <a:solidFill>
                <a:prstClr val="black"/>
              </a:solidFill>
            </a:endParaRPr>
          </a:p>
        </p:txBody>
      </p:sp>
    </p:spTree>
    <p:extLst>
      <p:ext uri="{BB962C8B-B14F-4D97-AF65-F5344CB8AC3E}">
        <p14:creationId xmlns:p14="http://schemas.microsoft.com/office/powerpoint/2010/main" val="39953690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72CD57-73EF-41EF-B099-65D1E78CCF2A}" type="slidenum">
              <a:rPr lang="zh-CN" altLang="en-US" smtClean="0"/>
              <a:pPr/>
              <a:t>33</a:t>
            </a:fld>
            <a:endParaRPr lang="zh-CN" altLang="en-US"/>
          </a:p>
        </p:txBody>
      </p:sp>
    </p:spTree>
    <p:extLst>
      <p:ext uri="{BB962C8B-B14F-4D97-AF65-F5344CB8AC3E}">
        <p14:creationId xmlns:p14="http://schemas.microsoft.com/office/powerpoint/2010/main" val="38247921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72CD57-73EF-41EF-B099-65D1E78CCF2A}" type="slidenum">
              <a:rPr lang="zh-CN" altLang="en-US" smtClean="0">
                <a:solidFill>
                  <a:prstClr val="black"/>
                </a:solidFill>
              </a:rPr>
              <a:pPr/>
              <a:t>34</a:t>
            </a:fld>
            <a:endParaRPr lang="zh-CN" altLang="en-US">
              <a:solidFill>
                <a:prstClr val="black"/>
              </a:solidFill>
            </a:endParaRPr>
          </a:p>
        </p:txBody>
      </p:sp>
    </p:spTree>
    <p:extLst>
      <p:ext uri="{BB962C8B-B14F-4D97-AF65-F5344CB8AC3E}">
        <p14:creationId xmlns:p14="http://schemas.microsoft.com/office/powerpoint/2010/main" val="36974756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72CD57-73EF-41EF-B099-65D1E78CCF2A}" type="slidenum">
              <a:rPr lang="zh-CN" altLang="en-US" smtClean="0"/>
              <a:pPr/>
              <a:t>35</a:t>
            </a:fld>
            <a:endParaRPr lang="zh-CN" altLang="en-US"/>
          </a:p>
        </p:txBody>
      </p:sp>
    </p:spTree>
    <p:extLst>
      <p:ext uri="{BB962C8B-B14F-4D97-AF65-F5344CB8AC3E}">
        <p14:creationId xmlns:p14="http://schemas.microsoft.com/office/powerpoint/2010/main" val="37463311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72CD57-73EF-41EF-B099-65D1E78CCF2A}" type="slidenum">
              <a:rPr lang="zh-CN" altLang="en-US" smtClean="0"/>
              <a:t>36</a:t>
            </a:fld>
            <a:endParaRPr lang="zh-CN" altLang="en-US"/>
          </a:p>
        </p:txBody>
      </p:sp>
    </p:spTree>
    <p:extLst>
      <p:ext uri="{BB962C8B-B14F-4D97-AF65-F5344CB8AC3E}">
        <p14:creationId xmlns:p14="http://schemas.microsoft.com/office/powerpoint/2010/main" val="39560745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7775" y="1277938"/>
            <a:ext cx="4608513" cy="34559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72CD57-73EF-41EF-B099-65D1E78CCF2A}" type="slidenum">
              <a:rPr lang="zh-CN" altLang="en-US" smtClean="0"/>
              <a:pPr/>
              <a:t>37</a:t>
            </a:fld>
            <a:endParaRPr lang="zh-CN" altLang="en-US"/>
          </a:p>
        </p:txBody>
      </p:sp>
    </p:spTree>
    <p:extLst>
      <p:ext uri="{BB962C8B-B14F-4D97-AF65-F5344CB8AC3E}">
        <p14:creationId xmlns:p14="http://schemas.microsoft.com/office/powerpoint/2010/main" val="38406606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72CD57-73EF-41EF-B099-65D1E78CCF2A}" type="slidenum">
              <a:rPr lang="zh-CN" altLang="en-US" smtClean="0">
                <a:solidFill>
                  <a:prstClr val="black"/>
                </a:solidFill>
              </a:rPr>
              <a:pPr/>
              <a:t>4</a:t>
            </a:fld>
            <a:endParaRPr lang="zh-CN" altLang="en-US">
              <a:solidFill>
                <a:prstClr val="black"/>
              </a:solidFill>
            </a:endParaRPr>
          </a:p>
        </p:txBody>
      </p:sp>
    </p:spTree>
    <p:extLst>
      <p:ext uri="{BB962C8B-B14F-4D97-AF65-F5344CB8AC3E}">
        <p14:creationId xmlns:p14="http://schemas.microsoft.com/office/powerpoint/2010/main" val="4121255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72CD57-73EF-41EF-B099-65D1E78CCF2A}" type="slidenum">
              <a:rPr lang="zh-CN" altLang="en-US" smtClean="0">
                <a:solidFill>
                  <a:prstClr val="black"/>
                </a:solidFill>
              </a:rPr>
              <a:pPr/>
              <a:t>5</a:t>
            </a:fld>
            <a:endParaRPr lang="zh-CN" altLang="en-US">
              <a:solidFill>
                <a:prstClr val="black"/>
              </a:solidFill>
            </a:endParaRPr>
          </a:p>
        </p:txBody>
      </p:sp>
    </p:spTree>
    <p:extLst>
      <p:ext uri="{BB962C8B-B14F-4D97-AF65-F5344CB8AC3E}">
        <p14:creationId xmlns:p14="http://schemas.microsoft.com/office/powerpoint/2010/main" val="2060400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72CD57-73EF-41EF-B099-65D1E78CCF2A}" type="slidenum">
              <a:rPr lang="zh-CN" altLang="en-US" smtClean="0"/>
              <a:pPr/>
              <a:t>6</a:t>
            </a:fld>
            <a:endParaRPr lang="zh-CN" altLang="en-US"/>
          </a:p>
        </p:txBody>
      </p:sp>
    </p:spTree>
    <p:extLst>
      <p:ext uri="{BB962C8B-B14F-4D97-AF65-F5344CB8AC3E}">
        <p14:creationId xmlns:p14="http://schemas.microsoft.com/office/powerpoint/2010/main" val="2442509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72CD57-73EF-41EF-B099-65D1E78CCF2A}" type="slidenum">
              <a:rPr lang="zh-CN" altLang="en-US" smtClean="0"/>
              <a:pPr/>
              <a:t>7</a:t>
            </a:fld>
            <a:endParaRPr lang="zh-CN" altLang="en-US"/>
          </a:p>
        </p:txBody>
      </p:sp>
    </p:spTree>
    <p:extLst>
      <p:ext uri="{BB962C8B-B14F-4D97-AF65-F5344CB8AC3E}">
        <p14:creationId xmlns:p14="http://schemas.microsoft.com/office/powerpoint/2010/main" val="21263815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72CD57-73EF-41EF-B099-65D1E78CCF2A}" type="slidenum">
              <a:rPr lang="zh-CN" altLang="en-US" smtClean="0"/>
              <a:pPr/>
              <a:t>8</a:t>
            </a:fld>
            <a:endParaRPr lang="zh-CN" altLang="en-US"/>
          </a:p>
        </p:txBody>
      </p:sp>
    </p:spTree>
    <p:extLst>
      <p:ext uri="{BB962C8B-B14F-4D97-AF65-F5344CB8AC3E}">
        <p14:creationId xmlns:p14="http://schemas.microsoft.com/office/powerpoint/2010/main" val="3275513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72CD57-73EF-41EF-B099-65D1E78CCF2A}" type="slidenum">
              <a:rPr lang="zh-CN" altLang="en-US" smtClean="0"/>
              <a:pPr/>
              <a:t>9</a:t>
            </a:fld>
            <a:endParaRPr lang="zh-CN" altLang="en-US"/>
          </a:p>
        </p:txBody>
      </p:sp>
    </p:spTree>
    <p:extLst>
      <p:ext uri="{BB962C8B-B14F-4D97-AF65-F5344CB8AC3E}">
        <p14:creationId xmlns:p14="http://schemas.microsoft.com/office/powerpoint/2010/main" val="20908593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Pr>
        <a:solidFill>
          <a:schemeClr val="bg1"/>
        </a:solid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a:duotone>
              <a:schemeClr val="bg2">
                <a:shade val="45000"/>
                <a:satMod val="135000"/>
              </a:schemeClr>
              <a:prstClr val="white"/>
            </a:duotone>
          </a:blip>
          <a:srcRect/>
          <a:stretch>
            <a:fillRect/>
          </a:stretch>
        </p:blipFill>
        <p:spPr bwMode="auto">
          <a:xfrm>
            <a:off x="0" y="0"/>
            <a:ext cx="9143999" cy="6858000"/>
          </a:xfrm>
          <a:prstGeom prst="rect">
            <a:avLst/>
          </a:prstGeom>
          <a:ln>
            <a:noFill/>
          </a:ln>
          <a:effectLst>
            <a:glow rad="228600">
              <a:schemeClr val="accent1">
                <a:satMod val="175000"/>
                <a:alpha val="40000"/>
              </a:schemeClr>
            </a:glow>
            <a:softEdge rad="317500"/>
          </a:effectLst>
        </p:spPr>
      </p:pic>
    </p:spTree>
    <p:extLst>
      <p:ext uri="{BB962C8B-B14F-4D97-AF65-F5344CB8AC3E}">
        <p14:creationId xmlns:p14="http://schemas.microsoft.com/office/powerpoint/2010/main" val="3614046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2000" b="1"/>
            </a:lvl1pPr>
          </a:lstStyle>
          <a:p>
            <a:r>
              <a:rPr kumimoji="1" lang="zh-CN" altLang="en-US"/>
              <a:t>单击此处编辑母版标题样式</a:t>
            </a:r>
          </a:p>
        </p:txBody>
      </p:sp>
      <p:sp>
        <p:nvSpPr>
          <p:cNvPr id="3" name="内容占位符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文本占位符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a:xfrm>
            <a:off x="457200" y="6356352"/>
            <a:ext cx="2133600" cy="365125"/>
          </a:xfrm>
          <a:prstGeom prst="rect">
            <a:avLst/>
          </a:prstGeom>
        </p:spPr>
        <p:txBody>
          <a:bodyPr/>
          <a:lstStyle/>
          <a:p>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D70DDA84-61C3-874D-95B4-BC3725ED964D}" type="slidenum">
              <a:rPr kumimoji="1" lang="zh-CN" altLang="en-US" smtClean="0"/>
              <a:pPr/>
              <a:t>‹#›</a:t>
            </a:fld>
            <a:endParaRPr kumimoji="1" lang="zh-CN" altLang="en-US"/>
          </a:p>
        </p:txBody>
      </p:sp>
    </p:spTree>
    <p:extLst>
      <p:ext uri="{BB962C8B-B14F-4D97-AF65-F5344CB8AC3E}">
        <p14:creationId xmlns:p14="http://schemas.microsoft.com/office/powerpoint/2010/main" val="1869395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kumimoji="1"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zh-CN" altLang="en-US"/>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a:xfrm>
            <a:off x="457200" y="6356352"/>
            <a:ext cx="2133600" cy="365125"/>
          </a:xfrm>
          <a:prstGeom prst="rect">
            <a:avLst/>
          </a:prstGeom>
        </p:spPr>
        <p:txBody>
          <a:bodyPr/>
          <a:lstStyle/>
          <a:p>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D70DDA84-61C3-874D-95B4-BC3725ED964D}" type="slidenum">
              <a:rPr kumimoji="1" lang="zh-CN" altLang="en-US" smtClean="0"/>
              <a:pPr/>
              <a:t>‹#›</a:t>
            </a:fld>
            <a:endParaRPr kumimoji="1" lang="zh-CN" altLang="en-US"/>
          </a:p>
        </p:txBody>
      </p:sp>
    </p:spTree>
    <p:extLst>
      <p:ext uri="{BB962C8B-B14F-4D97-AF65-F5344CB8AC3E}">
        <p14:creationId xmlns:p14="http://schemas.microsoft.com/office/powerpoint/2010/main" val="23252951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日期占位符 3"/>
          <p:cNvSpPr>
            <a:spLocks noGrp="1"/>
          </p:cNvSpPr>
          <p:nvPr>
            <p:ph type="dt" sz="half" idx="10"/>
          </p:nvPr>
        </p:nvSpPr>
        <p:spPr>
          <a:xfrm>
            <a:off x="457200" y="6356352"/>
            <a:ext cx="2133600" cy="365125"/>
          </a:xfrm>
          <a:prstGeom prst="rect">
            <a:avLst/>
          </a:prstGeom>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70DDA84-61C3-874D-95B4-BC3725ED964D}" type="slidenum">
              <a:rPr kumimoji="1" lang="zh-CN" altLang="en-US" smtClean="0"/>
              <a:pPr/>
              <a:t>‹#›</a:t>
            </a:fld>
            <a:endParaRPr kumimoji="1" lang="zh-CN" altLang="en-US"/>
          </a:p>
        </p:txBody>
      </p:sp>
    </p:spTree>
    <p:extLst>
      <p:ext uri="{BB962C8B-B14F-4D97-AF65-F5344CB8AC3E}">
        <p14:creationId xmlns:p14="http://schemas.microsoft.com/office/powerpoint/2010/main" val="2595960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0"/>
            <a:ext cx="2057400" cy="5851525"/>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457200" y="274640"/>
            <a:ext cx="6019800" cy="5851525"/>
          </a:xfrm>
        </p:spPr>
        <p:txBody>
          <a:bodyPr vert="eaVert"/>
          <a:lstStyle/>
          <a:p>
            <a:pPr lvl="0"/>
            <a:r>
              <a:rPr kumimoji="1" lang="zh-CN" altLang="en-US"/>
              <a:t>单击此处编辑母版文本样式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日期占位符 3"/>
          <p:cNvSpPr>
            <a:spLocks noGrp="1"/>
          </p:cNvSpPr>
          <p:nvPr>
            <p:ph type="dt" sz="half" idx="10"/>
          </p:nvPr>
        </p:nvSpPr>
        <p:spPr>
          <a:xfrm>
            <a:off x="457200" y="6356352"/>
            <a:ext cx="2133600" cy="365125"/>
          </a:xfrm>
          <a:prstGeom prst="rect">
            <a:avLst/>
          </a:prstGeom>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70DDA84-61C3-874D-95B4-BC3725ED964D}" type="slidenum">
              <a:rPr kumimoji="1" lang="zh-CN" altLang="en-US" smtClean="0"/>
              <a:pPr/>
              <a:t>‹#›</a:t>
            </a:fld>
            <a:endParaRPr kumimoji="1" lang="zh-CN" altLang="en-US"/>
          </a:p>
        </p:txBody>
      </p:sp>
    </p:spTree>
    <p:extLst>
      <p:ext uri="{BB962C8B-B14F-4D97-AF65-F5344CB8AC3E}">
        <p14:creationId xmlns:p14="http://schemas.microsoft.com/office/powerpoint/2010/main" val="17054701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10" name="矩形 9"/>
          <p:cNvSpPr/>
          <p:nvPr userDrawn="1"/>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微软雅黑" pitchFamily="34" charset="-122"/>
              <a:ea typeface="微软雅黑" pitchFamily="34" charset="-122"/>
            </a:endParaRPr>
          </a:p>
        </p:txBody>
      </p:sp>
      <p:sp useBgFill="1">
        <p:nvSpPr>
          <p:cNvPr id="11" name="圆角矩形 10"/>
          <p:cNvSpPr/>
          <p:nvPr userDrawn="1"/>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a:endParaRPr lang="en-US">
              <a:solidFill>
                <a:prstClr val="white"/>
              </a:solidFill>
              <a:latin typeface="微软雅黑" pitchFamily="34" charset="-122"/>
              <a:ea typeface="微软雅黑" pitchFamily="34" charset="-122"/>
            </a:endParaRPr>
          </a:p>
        </p:txBody>
      </p:sp>
      <p:sp>
        <p:nvSpPr>
          <p:cNvPr id="13" name="矩形 12"/>
          <p:cNvSpPr/>
          <p:nvPr userDrawn="1"/>
        </p:nvSpPr>
        <p:spPr>
          <a:xfrm>
            <a:off x="62931" y="1449303"/>
            <a:ext cx="9021537" cy="2324102"/>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latin typeface="微软雅黑" pitchFamily="34" charset="-122"/>
              <a:ea typeface="微软雅黑" pitchFamily="34" charset="-122"/>
            </a:endParaRPr>
          </a:p>
        </p:txBody>
      </p:sp>
      <p:sp>
        <p:nvSpPr>
          <p:cNvPr id="14" name="矩形 13"/>
          <p:cNvSpPr/>
          <p:nvPr userDrawn="1"/>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latin typeface="微软雅黑" pitchFamily="34" charset="-122"/>
              <a:ea typeface="微软雅黑" pitchFamily="34" charset="-122"/>
            </a:endParaRPr>
          </a:p>
        </p:txBody>
      </p:sp>
      <p:sp>
        <p:nvSpPr>
          <p:cNvPr id="15" name="矩形 14"/>
          <p:cNvSpPr/>
          <p:nvPr userDrawn="1"/>
        </p:nvSpPr>
        <p:spPr>
          <a:xfrm>
            <a:off x="65313" y="3773405"/>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latin typeface="微软雅黑" pitchFamily="34" charset="-122"/>
              <a:ea typeface="微软雅黑" pitchFamily="34" charset="-122"/>
            </a:endParaRPr>
          </a:p>
        </p:txBody>
      </p:sp>
      <p:pic>
        <p:nvPicPr>
          <p:cNvPr id="8" name="图片 7"/>
          <p:cNvPicPr>
            <a:picLocks noChangeAspect="1"/>
          </p:cNvPicPr>
          <p:nvPr userDrawn="1"/>
        </p:nvPicPr>
        <p:blipFill>
          <a:blip r:embed="rId2"/>
          <a:stretch>
            <a:fillRect/>
          </a:stretch>
        </p:blipFill>
        <p:spPr>
          <a:xfrm>
            <a:off x="8070490" y="190427"/>
            <a:ext cx="895989" cy="891553"/>
          </a:xfrm>
          <a:prstGeom prst="rect">
            <a:avLst/>
          </a:prstGeom>
        </p:spPr>
      </p:pic>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3457" y="152957"/>
            <a:ext cx="4238542" cy="473648"/>
          </a:xfrm>
          <a:prstGeom prst="rect">
            <a:avLst/>
          </a:prstGeom>
        </p:spPr>
      </p:pic>
    </p:spTree>
    <p:extLst>
      <p:ext uri="{BB962C8B-B14F-4D97-AF65-F5344CB8AC3E}">
        <p14:creationId xmlns:p14="http://schemas.microsoft.com/office/powerpoint/2010/main" val="3045180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200"/>
            </a:lvl1pPr>
          </a:lstStyle>
          <a:p>
            <a:r>
              <a:rPr kumimoji="1" lang="zh-CN" altLang="en-US" dirty="0"/>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5" name="页脚占位符 4"/>
          <p:cNvSpPr>
            <a:spLocks noGrp="1"/>
          </p:cNvSpPr>
          <p:nvPr>
            <p:ph type="ftr" sz="quarter" idx="11"/>
          </p:nvPr>
        </p:nvSpPr>
        <p:spPr/>
        <p:txBody>
          <a:bodyPr/>
          <a:lstStyle/>
          <a:p>
            <a:endParaRPr kumimoji="1" lang="zh-CN" altLang="en-US" dirty="0">
              <a:solidFill>
                <a:prstClr val="black">
                  <a:tint val="75000"/>
                </a:prstClr>
              </a:solidFill>
            </a:endParaRPr>
          </a:p>
        </p:txBody>
      </p:sp>
      <p:pic>
        <p:nvPicPr>
          <p:cNvPr id="1027" name="Picture 3" descr="C:\Users\HP\Pictures\6562.png"/>
          <p:cNvPicPr>
            <a:picLocks noChangeAspect="1" noChangeArrowheads="1"/>
          </p:cNvPicPr>
          <p:nvPr userDrawn="1"/>
        </p:nvPicPr>
        <p:blipFill>
          <a:blip r:embed="rId2"/>
          <a:srcRect/>
          <a:stretch>
            <a:fillRect/>
          </a:stretch>
        </p:blipFill>
        <p:spPr bwMode="auto">
          <a:xfrm>
            <a:off x="0" y="778413"/>
            <a:ext cx="9263658" cy="194328"/>
          </a:xfrm>
          <a:prstGeom prst="rect">
            <a:avLst/>
          </a:prstGeom>
          <a:noFill/>
        </p:spPr>
      </p:pic>
      <p:pic>
        <p:nvPicPr>
          <p:cNvPr id="1029" name="Picture 5" descr="C:\Users\HP\Pictures\96969.jpg"/>
          <p:cNvPicPr>
            <a:picLocks noChangeAspect="1" noChangeArrowheads="1"/>
          </p:cNvPicPr>
          <p:nvPr userDrawn="1"/>
        </p:nvPicPr>
        <p:blipFill>
          <a:blip r:embed="rId3" cstate="screen"/>
          <a:srcRect l="1290" t="23855" r="78968" b="41048"/>
          <a:stretch>
            <a:fillRect/>
          </a:stretch>
        </p:blipFill>
        <p:spPr bwMode="auto">
          <a:xfrm>
            <a:off x="8405813" y="580197"/>
            <a:ext cx="533400" cy="711200"/>
          </a:xfrm>
          <a:prstGeom prst="rect">
            <a:avLst/>
          </a:prstGeom>
          <a:noFill/>
        </p:spPr>
      </p:pic>
      <p:pic>
        <p:nvPicPr>
          <p:cNvPr id="16" name="Picture 9" descr="C:\Users\HP\Pictures\未6366png.png"/>
          <p:cNvPicPr>
            <a:picLocks noChangeAspect="1" noChangeArrowheads="1"/>
          </p:cNvPicPr>
          <p:nvPr userDrawn="1"/>
        </p:nvPicPr>
        <p:blipFill>
          <a:blip r:embed="rId4" cstate="screen"/>
          <a:srcRect/>
          <a:stretch>
            <a:fillRect/>
          </a:stretch>
        </p:blipFill>
        <p:spPr bwMode="auto">
          <a:xfrm>
            <a:off x="4572000" y="6290115"/>
            <a:ext cx="4564857" cy="513290"/>
          </a:xfrm>
          <a:prstGeom prst="rect">
            <a:avLst/>
          </a:prstGeom>
          <a:noFill/>
        </p:spPr>
      </p:pic>
      <p:pic>
        <p:nvPicPr>
          <p:cNvPr id="18" name="Picture 9" descr="C:\Users\HP\Pictures\未6366png.png"/>
          <p:cNvPicPr>
            <a:picLocks noChangeAspect="1" noChangeArrowheads="1"/>
          </p:cNvPicPr>
          <p:nvPr userDrawn="1"/>
        </p:nvPicPr>
        <p:blipFill>
          <a:blip r:embed="rId4" cstate="screen"/>
          <a:srcRect/>
          <a:stretch>
            <a:fillRect/>
          </a:stretch>
        </p:blipFill>
        <p:spPr bwMode="auto">
          <a:xfrm>
            <a:off x="1" y="6287243"/>
            <a:ext cx="4571999" cy="513290"/>
          </a:xfrm>
          <a:prstGeom prst="rect">
            <a:avLst/>
          </a:prstGeom>
          <a:noFill/>
        </p:spPr>
      </p:pic>
      <p:sp>
        <p:nvSpPr>
          <p:cNvPr id="7" name="文本框 6"/>
          <p:cNvSpPr txBox="1"/>
          <p:nvPr userDrawn="1"/>
        </p:nvSpPr>
        <p:spPr>
          <a:xfrm>
            <a:off x="2592594" y="6422315"/>
            <a:ext cx="4034118" cy="369332"/>
          </a:xfrm>
          <a:prstGeom prst="rect">
            <a:avLst/>
          </a:prstGeom>
          <a:solidFill>
            <a:schemeClr val="bg1"/>
          </a:solidFill>
        </p:spPr>
        <p:txBody>
          <a:bodyPr wrap="square" rtlCol="0">
            <a:spAutoFit/>
          </a:bodyPr>
          <a:lstStyle/>
          <a:p>
            <a:r>
              <a:rPr lang="zh-CN" altLang="en-US" b="1" dirty="0">
                <a:solidFill>
                  <a:prstClr val="white">
                    <a:lumMod val="65000"/>
                  </a:prstClr>
                </a:solidFill>
                <a:latin typeface="华文细黑" panose="02010600040101010101" pitchFamily="2" charset="-122"/>
                <a:ea typeface="华文细黑" panose="02010600040101010101" pitchFamily="2" charset="-122"/>
              </a:rPr>
              <a:t>北方自动控制技术研究所（兵器</a:t>
            </a:r>
            <a:r>
              <a:rPr lang="en-US" altLang="zh-CN" b="1" dirty="0">
                <a:solidFill>
                  <a:prstClr val="white">
                    <a:lumMod val="65000"/>
                  </a:prstClr>
                </a:solidFill>
                <a:latin typeface="华文细黑" panose="02010600040101010101" pitchFamily="2" charset="-122"/>
                <a:ea typeface="华文细黑" panose="02010600040101010101" pitchFamily="2" charset="-122"/>
              </a:rPr>
              <a:t>207</a:t>
            </a:r>
            <a:r>
              <a:rPr lang="zh-CN" altLang="en-US" b="1" dirty="0">
                <a:solidFill>
                  <a:prstClr val="white">
                    <a:lumMod val="65000"/>
                  </a:prstClr>
                </a:solidFill>
                <a:latin typeface="华文细黑" panose="02010600040101010101" pitchFamily="2" charset="-122"/>
                <a:ea typeface="华文细黑" panose="02010600040101010101" pitchFamily="2" charset="-122"/>
              </a:rPr>
              <a:t>所）</a:t>
            </a:r>
          </a:p>
        </p:txBody>
      </p:sp>
    </p:spTree>
    <p:extLst>
      <p:ext uri="{BB962C8B-B14F-4D97-AF65-F5344CB8AC3E}">
        <p14:creationId xmlns:p14="http://schemas.microsoft.com/office/powerpoint/2010/main" val="21568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4000" b="1" cap="all"/>
            </a:lvl1pPr>
          </a:lstStyle>
          <a:p>
            <a:r>
              <a:rPr kumimoji="1"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a:xfrm>
            <a:off x="457200" y="6356352"/>
            <a:ext cx="2133600" cy="365125"/>
          </a:xfrm>
          <a:prstGeom prst="rect">
            <a:avLst/>
          </a:prstGeom>
        </p:spPr>
        <p:txBody>
          <a:bodyPr/>
          <a:lstStyle/>
          <a:p>
            <a:endParaRPr kumimoji="1" lang="zh-CN" altLang="en-US">
              <a:solidFill>
                <a:prstClr val="black"/>
              </a:solidFill>
            </a:endParaRPr>
          </a:p>
        </p:txBody>
      </p:sp>
      <p:sp>
        <p:nvSpPr>
          <p:cNvPr id="5" name="页脚占位符 4"/>
          <p:cNvSpPr>
            <a:spLocks noGrp="1"/>
          </p:cNvSpPr>
          <p:nvPr>
            <p:ph type="ftr" sz="quarter" idx="11"/>
          </p:nvPr>
        </p:nvSpPr>
        <p:spPr/>
        <p:txBody>
          <a:bodyPr/>
          <a:lstStyle/>
          <a:p>
            <a:endParaRPr kumimoji="1" lang="zh-CN" altLang="en-US">
              <a:solidFill>
                <a:prstClr val="black">
                  <a:tint val="75000"/>
                </a:prstClr>
              </a:solidFill>
            </a:endParaRPr>
          </a:p>
        </p:txBody>
      </p:sp>
      <p:sp>
        <p:nvSpPr>
          <p:cNvPr id="6" name="幻灯片编号占位符 5"/>
          <p:cNvSpPr>
            <a:spLocks noGrp="1"/>
          </p:cNvSpPr>
          <p:nvPr>
            <p:ph type="sldNum" sz="quarter" idx="12"/>
          </p:nvPr>
        </p:nvSpPr>
        <p:spPr/>
        <p:txBody>
          <a:bodyPr/>
          <a:lstStyle/>
          <a:p>
            <a:fld id="{D70DDA84-61C3-874D-95B4-BC3725ED964D}"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2966986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a:t>单击此处编辑母版文本样式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内容占位符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a:t>单击此处编辑母版文本样式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5" name="日期占位符 4"/>
          <p:cNvSpPr>
            <a:spLocks noGrp="1"/>
          </p:cNvSpPr>
          <p:nvPr>
            <p:ph type="dt" sz="half" idx="10"/>
          </p:nvPr>
        </p:nvSpPr>
        <p:spPr>
          <a:xfrm>
            <a:off x="457200" y="6356352"/>
            <a:ext cx="2133600" cy="365125"/>
          </a:xfrm>
          <a:prstGeom prst="rect">
            <a:avLst/>
          </a:prstGeom>
        </p:spPr>
        <p:txBody>
          <a:bodyPr/>
          <a:lstStyle/>
          <a:p>
            <a:endParaRPr kumimoji="1" lang="zh-CN" altLang="en-US">
              <a:solidFill>
                <a:prstClr val="black"/>
              </a:solidFill>
            </a:endParaRPr>
          </a:p>
        </p:txBody>
      </p:sp>
      <p:sp>
        <p:nvSpPr>
          <p:cNvPr id="6" name="页脚占位符 5"/>
          <p:cNvSpPr>
            <a:spLocks noGrp="1"/>
          </p:cNvSpPr>
          <p:nvPr>
            <p:ph type="ftr" sz="quarter" idx="11"/>
          </p:nvPr>
        </p:nvSpPr>
        <p:spPr/>
        <p:txBody>
          <a:bodyPr/>
          <a:lstStyle/>
          <a:p>
            <a:endParaRPr kumimoji="1" lang="zh-CN" altLang="en-US">
              <a:solidFill>
                <a:prstClr val="black">
                  <a:tint val="75000"/>
                </a:prstClr>
              </a:solidFill>
            </a:endParaRPr>
          </a:p>
        </p:txBody>
      </p:sp>
      <p:sp>
        <p:nvSpPr>
          <p:cNvPr id="7" name="幻灯片编号占位符 6"/>
          <p:cNvSpPr>
            <a:spLocks noGrp="1"/>
          </p:cNvSpPr>
          <p:nvPr>
            <p:ph type="sldNum" sz="quarter" idx="12"/>
          </p:nvPr>
        </p:nvSpPr>
        <p:spPr/>
        <p:txBody>
          <a:bodyPr/>
          <a:lstStyle/>
          <a:p>
            <a:fld id="{D70DDA84-61C3-874D-95B4-BC3725ED964D}"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13329993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kumimoji="1"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a:t>单击此处编辑母版文本样式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a:t>单击此处编辑母版文本样式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7" name="日期占位符 6"/>
          <p:cNvSpPr>
            <a:spLocks noGrp="1"/>
          </p:cNvSpPr>
          <p:nvPr>
            <p:ph type="dt" sz="half" idx="10"/>
          </p:nvPr>
        </p:nvSpPr>
        <p:spPr>
          <a:xfrm>
            <a:off x="457200" y="6356352"/>
            <a:ext cx="2133600" cy="365125"/>
          </a:xfrm>
          <a:prstGeom prst="rect">
            <a:avLst/>
          </a:prstGeom>
        </p:spPr>
        <p:txBody>
          <a:bodyPr/>
          <a:lstStyle/>
          <a:p>
            <a:endParaRPr kumimoji="1" lang="zh-CN" altLang="en-US">
              <a:solidFill>
                <a:prstClr val="black"/>
              </a:solidFill>
            </a:endParaRPr>
          </a:p>
        </p:txBody>
      </p:sp>
      <p:sp>
        <p:nvSpPr>
          <p:cNvPr id="8" name="页脚占位符 7"/>
          <p:cNvSpPr>
            <a:spLocks noGrp="1"/>
          </p:cNvSpPr>
          <p:nvPr>
            <p:ph type="ftr" sz="quarter" idx="11"/>
          </p:nvPr>
        </p:nvSpPr>
        <p:spPr/>
        <p:txBody>
          <a:bodyPr/>
          <a:lstStyle/>
          <a:p>
            <a:endParaRPr kumimoji="1" lang="zh-CN" altLang="en-US">
              <a:solidFill>
                <a:prstClr val="black">
                  <a:tint val="75000"/>
                </a:prstClr>
              </a:solidFill>
            </a:endParaRPr>
          </a:p>
        </p:txBody>
      </p:sp>
      <p:sp>
        <p:nvSpPr>
          <p:cNvPr id="9" name="幻灯片编号占位符 8"/>
          <p:cNvSpPr>
            <a:spLocks noGrp="1"/>
          </p:cNvSpPr>
          <p:nvPr>
            <p:ph type="sldNum" sz="quarter" idx="12"/>
          </p:nvPr>
        </p:nvSpPr>
        <p:spPr/>
        <p:txBody>
          <a:bodyPr/>
          <a:lstStyle/>
          <a:p>
            <a:fld id="{D70DDA84-61C3-874D-95B4-BC3725ED964D}"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27237147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a:xfrm>
            <a:off x="457200" y="6356352"/>
            <a:ext cx="2133600" cy="365125"/>
          </a:xfrm>
          <a:prstGeom prst="rect">
            <a:avLst/>
          </a:prstGeom>
        </p:spPr>
        <p:txBody>
          <a:bodyPr/>
          <a:lstStyle/>
          <a:p>
            <a:endParaRPr kumimoji="1" lang="zh-CN" altLang="en-US">
              <a:solidFill>
                <a:prstClr val="black"/>
              </a:solidFill>
            </a:endParaRPr>
          </a:p>
        </p:txBody>
      </p:sp>
      <p:sp>
        <p:nvSpPr>
          <p:cNvPr id="4" name="页脚占位符 3"/>
          <p:cNvSpPr>
            <a:spLocks noGrp="1"/>
          </p:cNvSpPr>
          <p:nvPr>
            <p:ph type="ftr" sz="quarter" idx="11"/>
          </p:nvPr>
        </p:nvSpPr>
        <p:spPr/>
        <p:txBody>
          <a:bodyPr/>
          <a:lstStyle/>
          <a:p>
            <a:endParaRPr kumimoji="1" lang="zh-CN" altLang="en-US">
              <a:solidFill>
                <a:prstClr val="black">
                  <a:tint val="75000"/>
                </a:prstClr>
              </a:solidFill>
            </a:endParaRPr>
          </a:p>
        </p:txBody>
      </p:sp>
      <p:sp>
        <p:nvSpPr>
          <p:cNvPr id="5" name="幻灯片编号占位符 4"/>
          <p:cNvSpPr>
            <a:spLocks noGrp="1"/>
          </p:cNvSpPr>
          <p:nvPr>
            <p:ph type="sldNum" sz="quarter" idx="12"/>
          </p:nvPr>
        </p:nvSpPr>
        <p:spPr/>
        <p:txBody>
          <a:bodyPr/>
          <a:lstStyle/>
          <a:p>
            <a:fld id="{D70DDA84-61C3-874D-95B4-BC3725ED964D}"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2880170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l">
              <a:defRPr sz="3200"/>
            </a:lvl1pPr>
          </a:lstStyle>
          <a:p>
            <a:r>
              <a:rPr kumimoji="1" lang="zh-CN" altLang="en-US" dirty="0"/>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日期占位符 3"/>
          <p:cNvSpPr>
            <a:spLocks noGrp="1"/>
          </p:cNvSpPr>
          <p:nvPr>
            <p:ph type="dt" sz="half" idx="10"/>
          </p:nvPr>
        </p:nvSpPr>
        <p:spPr>
          <a:xfrm>
            <a:off x="6538913" y="6435409"/>
            <a:ext cx="2133600" cy="365125"/>
          </a:xfrm>
          <a:prstGeom prst="rect">
            <a:avLst/>
          </a:prstGeom>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dirty="0"/>
          </a:p>
        </p:txBody>
      </p:sp>
      <p:sp>
        <p:nvSpPr>
          <p:cNvPr id="6" name="幻灯片编号占位符 5"/>
          <p:cNvSpPr>
            <a:spLocks noGrp="1"/>
          </p:cNvSpPr>
          <p:nvPr>
            <p:ph type="sldNum" sz="quarter" idx="12"/>
          </p:nvPr>
        </p:nvSpPr>
        <p:spPr/>
        <p:txBody>
          <a:bodyPr/>
          <a:lstStyle/>
          <a:p>
            <a:fld id="{D70DDA84-61C3-874D-95B4-BC3725ED964D}" type="slidenum">
              <a:rPr kumimoji="1" lang="zh-CN" altLang="en-US" smtClean="0"/>
              <a:pPr/>
              <a:t>‹#›</a:t>
            </a:fld>
            <a:endParaRPr kumimoji="1" lang="zh-CN" altLang="en-US"/>
          </a:p>
        </p:txBody>
      </p:sp>
      <p:pic>
        <p:nvPicPr>
          <p:cNvPr id="1027" name="Picture 3" descr="C:\Users\HP\Pictures\6562.png"/>
          <p:cNvPicPr>
            <a:picLocks noChangeAspect="1" noChangeArrowheads="1"/>
          </p:cNvPicPr>
          <p:nvPr userDrawn="1"/>
        </p:nvPicPr>
        <p:blipFill>
          <a:blip r:embed="rId2"/>
          <a:srcRect/>
          <a:stretch>
            <a:fillRect/>
          </a:stretch>
        </p:blipFill>
        <p:spPr bwMode="auto">
          <a:xfrm>
            <a:off x="0" y="778413"/>
            <a:ext cx="9263658" cy="194328"/>
          </a:xfrm>
          <a:prstGeom prst="rect">
            <a:avLst/>
          </a:prstGeom>
          <a:noFill/>
        </p:spPr>
      </p:pic>
      <p:pic>
        <p:nvPicPr>
          <p:cNvPr id="1029" name="Picture 5" descr="C:\Users\HP\Pictures\96969.jpg"/>
          <p:cNvPicPr>
            <a:picLocks noChangeAspect="1" noChangeArrowheads="1"/>
          </p:cNvPicPr>
          <p:nvPr userDrawn="1"/>
        </p:nvPicPr>
        <p:blipFill>
          <a:blip r:embed="rId3" cstate="screen"/>
          <a:srcRect l="1290" t="23855" r="78968" b="41048"/>
          <a:stretch>
            <a:fillRect/>
          </a:stretch>
        </p:blipFill>
        <p:spPr bwMode="auto">
          <a:xfrm>
            <a:off x="8405813" y="580197"/>
            <a:ext cx="533400" cy="711200"/>
          </a:xfrm>
          <a:prstGeom prst="rect">
            <a:avLst/>
          </a:prstGeom>
          <a:noFill/>
        </p:spPr>
      </p:pic>
      <p:pic>
        <p:nvPicPr>
          <p:cNvPr id="16" name="Picture 9" descr="C:\Users\HP\Pictures\未6366png.png"/>
          <p:cNvPicPr>
            <a:picLocks noChangeAspect="1" noChangeArrowheads="1"/>
          </p:cNvPicPr>
          <p:nvPr userDrawn="1"/>
        </p:nvPicPr>
        <p:blipFill>
          <a:blip r:embed="rId4" cstate="screen"/>
          <a:srcRect/>
          <a:stretch>
            <a:fillRect/>
          </a:stretch>
        </p:blipFill>
        <p:spPr bwMode="auto">
          <a:xfrm>
            <a:off x="6390167" y="6275601"/>
            <a:ext cx="2746690" cy="513290"/>
          </a:xfrm>
          <a:prstGeom prst="rect">
            <a:avLst/>
          </a:prstGeom>
          <a:noFill/>
        </p:spPr>
      </p:pic>
      <p:pic>
        <p:nvPicPr>
          <p:cNvPr id="18" name="Picture 9" descr="C:\Users\HP\Pictures\未6366png.png"/>
          <p:cNvPicPr>
            <a:picLocks noChangeAspect="1" noChangeArrowheads="1"/>
          </p:cNvPicPr>
          <p:nvPr userDrawn="1"/>
        </p:nvPicPr>
        <p:blipFill>
          <a:blip r:embed="rId4" cstate="screen"/>
          <a:srcRect/>
          <a:stretch>
            <a:fillRect/>
          </a:stretch>
        </p:blipFill>
        <p:spPr bwMode="auto">
          <a:xfrm>
            <a:off x="1" y="6287243"/>
            <a:ext cx="2775098" cy="513290"/>
          </a:xfrm>
          <a:prstGeom prst="rect">
            <a:avLst/>
          </a:prstGeom>
          <a:noFill/>
        </p:spPr>
      </p:pic>
      <p:sp>
        <p:nvSpPr>
          <p:cNvPr id="12" name="文本框 11"/>
          <p:cNvSpPr txBox="1"/>
          <p:nvPr userDrawn="1"/>
        </p:nvSpPr>
        <p:spPr>
          <a:xfrm>
            <a:off x="2592594" y="6422315"/>
            <a:ext cx="4034118" cy="369332"/>
          </a:xfrm>
          <a:prstGeom prst="rect">
            <a:avLst/>
          </a:prstGeom>
          <a:solidFill>
            <a:schemeClr val="bg1"/>
          </a:solidFill>
        </p:spPr>
        <p:txBody>
          <a:bodyPr wrap="square" rtlCol="0">
            <a:spAutoFit/>
          </a:bodyPr>
          <a:lstStyle/>
          <a:p>
            <a:r>
              <a:rPr lang="zh-CN" altLang="en-US" b="1" dirty="0">
                <a:solidFill>
                  <a:schemeClr val="bg1">
                    <a:lumMod val="65000"/>
                  </a:schemeClr>
                </a:solidFill>
                <a:latin typeface="华文细黑" panose="02010600040101010101" pitchFamily="2" charset="-122"/>
                <a:ea typeface="华文细黑" panose="02010600040101010101" pitchFamily="2" charset="-122"/>
              </a:rPr>
              <a:t>北方自动控制技术研究所（兵器</a:t>
            </a:r>
            <a:r>
              <a:rPr lang="en-US" altLang="zh-CN" b="1" dirty="0">
                <a:solidFill>
                  <a:schemeClr val="bg1">
                    <a:lumMod val="65000"/>
                  </a:schemeClr>
                </a:solidFill>
                <a:latin typeface="华文细黑" panose="02010600040101010101" pitchFamily="2" charset="-122"/>
                <a:ea typeface="华文细黑" panose="02010600040101010101" pitchFamily="2" charset="-122"/>
              </a:rPr>
              <a:t>207</a:t>
            </a:r>
            <a:r>
              <a:rPr lang="zh-CN" altLang="en-US" b="1" dirty="0">
                <a:solidFill>
                  <a:schemeClr val="bg1">
                    <a:lumMod val="65000"/>
                  </a:schemeClr>
                </a:solidFill>
                <a:latin typeface="华文细黑" panose="02010600040101010101" pitchFamily="2" charset="-122"/>
                <a:ea typeface="华文细黑" panose="02010600040101010101" pitchFamily="2" charset="-122"/>
              </a:rPr>
              <a:t>所）</a:t>
            </a:r>
          </a:p>
        </p:txBody>
      </p:sp>
    </p:spTree>
    <p:extLst>
      <p:ext uri="{BB962C8B-B14F-4D97-AF65-F5344CB8AC3E}">
        <p14:creationId xmlns:p14="http://schemas.microsoft.com/office/powerpoint/2010/main" val="18539628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endParaRPr kumimoji="1" lang="zh-CN" altLang="en-US">
              <a:solidFill>
                <a:prstClr val="black">
                  <a:tint val="75000"/>
                </a:prstClr>
              </a:solidFill>
            </a:endParaRPr>
          </a:p>
        </p:txBody>
      </p:sp>
      <p:sp>
        <p:nvSpPr>
          <p:cNvPr id="4" name="幻灯片编号占位符 3"/>
          <p:cNvSpPr>
            <a:spLocks noGrp="1"/>
          </p:cNvSpPr>
          <p:nvPr>
            <p:ph type="sldNum" sz="quarter" idx="12"/>
          </p:nvPr>
        </p:nvSpPr>
        <p:spPr/>
        <p:txBody>
          <a:bodyPr/>
          <a:lstStyle/>
          <a:p>
            <a:fld id="{D70DDA84-61C3-874D-95B4-BC3725ED964D}"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
        <p:nvSpPr>
          <p:cNvPr id="5" name="矩形 4"/>
          <p:cNvSpPr/>
          <p:nvPr userDrawn="1"/>
        </p:nvSpPr>
        <p:spPr>
          <a:xfrm>
            <a:off x="0" y="6429376"/>
            <a:ext cx="9144000" cy="647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23444" tIns="61722" rIns="123444" bIns="61722" anchor="ctr"/>
          <a:lstStyle/>
          <a:p>
            <a:pPr algn="ctr" defTabSz="1097280">
              <a:defRPr/>
            </a:pPr>
            <a:endParaRPr lang="zh-CN" altLang="en-US" sz="2160">
              <a:solidFill>
                <a:prstClr val="white"/>
              </a:solidFill>
            </a:endParaRPr>
          </a:p>
        </p:txBody>
      </p:sp>
      <p:pic>
        <p:nvPicPr>
          <p:cNvPr id="6" name="图片 5"/>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206376" y="6246496"/>
            <a:ext cx="169227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67244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页脚占位符 2"/>
          <p:cNvSpPr>
            <a:spLocks noGrp="1"/>
          </p:cNvSpPr>
          <p:nvPr>
            <p:ph type="ftr" sz="quarter" idx="10"/>
          </p:nvPr>
        </p:nvSpPr>
        <p:spPr/>
        <p:txBody>
          <a:bodyPr/>
          <a:lstStyle/>
          <a:p>
            <a:endParaRPr kumimoji="1" lang="zh-CN" altLang="en-US" dirty="0">
              <a:solidFill>
                <a:prstClr val="black">
                  <a:tint val="75000"/>
                </a:prstClr>
              </a:solidFill>
            </a:endParaRPr>
          </a:p>
        </p:txBody>
      </p:sp>
      <p:sp>
        <p:nvSpPr>
          <p:cNvPr id="4" name="灯片编号占位符 3"/>
          <p:cNvSpPr>
            <a:spLocks noGrp="1"/>
          </p:cNvSpPr>
          <p:nvPr>
            <p:ph type="sldNum" sz="quarter" idx="11"/>
          </p:nvPr>
        </p:nvSpPr>
        <p:spPr/>
        <p:txBody>
          <a:bodyPr/>
          <a:lstStyle/>
          <a:p>
            <a:fld id="{D70DDA84-61C3-874D-95B4-BC3725ED964D}"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10876273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2000" b="1"/>
            </a:lvl1pPr>
          </a:lstStyle>
          <a:p>
            <a:r>
              <a:rPr kumimoji="1" lang="zh-CN" altLang="en-US"/>
              <a:t>单击此处编辑母版标题样式</a:t>
            </a:r>
          </a:p>
        </p:txBody>
      </p:sp>
      <p:sp>
        <p:nvSpPr>
          <p:cNvPr id="3" name="内容占位符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文本占位符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a:xfrm>
            <a:off x="457200" y="6356352"/>
            <a:ext cx="2133600" cy="365125"/>
          </a:xfrm>
          <a:prstGeom prst="rect">
            <a:avLst/>
          </a:prstGeom>
        </p:spPr>
        <p:txBody>
          <a:bodyPr/>
          <a:lstStyle/>
          <a:p>
            <a:endParaRPr kumimoji="1" lang="zh-CN" altLang="en-US">
              <a:solidFill>
                <a:prstClr val="black"/>
              </a:solidFill>
            </a:endParaRPr>
          </a:p>
        </p:txBody>
      </p:sp>
      <p:sp>
        <p:nvSpPr>
          <p:cNvPr id="6" name="页脚占位符 5"/>
          <p:cNvSpPr>
            <a:spLocks noGrp="1"/>
          </p:cNvSpPr>
          <p:nvPr>
            <p:ph type="ftr" sz="quarter" idx="11"/>
          </p:nvPr>
        </p:nvSpPr>
        <p:spPr/>
        <p:txBody>
          <a:bodyPr/>
          <a:lstStyle/>
          <a:p>
            <a:endParaRPr kumimoji="1" lang="zh-CN" altLang="en-US">
              <a:solidFill>
                <a:prstClr val="black">
                  <a:tint val="75000"/>
                </a:prstClr>
              </a:solidFill>
            </a:endParaRPr>
          </a:p>
        </p:txBody>
      </p:sp>
      <p:sp>
        <p:nvSpPr>
          <p:cNvPr id="7" name="幻灯片编号占位符 6"/>
          <p:cNvSpPr>
            <a:spLocks noGrp="1"/>
          </p:cNvSpPr>
          <p:nvPr>
            <p:ph type="sldNum" sz="quarter" idx="12"/>
          </p:nvPr>
        </p:nvSpPr>
        <p:spPr/>
        <p:txBody>
          <a:bodyPr/>
          <a:lstStyle/>
          <a:p>
            <a:fld id="{D70DDA84-61C3-874D-95B4-BC3725ED964D}"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38799762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kumimoji="1"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zh-CN" altLang="en-US"/>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a:xfrm>
            <a:off x="457200" y="6356352"/>
            <a:ext cx="2133600" cy="365125"/>
          </a:xfrm>
          <a:prstGeom prst="rect">
            <a:avLst/>
          </a:prstGeom>
        </p:spPr>
        <p:txBody>
          <a:bodyPr/>
          <a:lstStyle/>
          <a:p>
            <a:endParaRPr kumimoji="1" lang="zh-CN" altLang="en-US">
              <a:solidFill>
                <a:prstClr val="black"/>
              </a:solidFill>
            </a:endParaRPr>
          </a:p>
        </p:txBody>
      </p:sp>
      <p:sp>
        <p:nvSpPr>
          <p:cNvPr id="6" name="页脚占位符 5"/>
          <p:cNvSpPr>
            <a:spLocks noGrp="1"/>
          </p:cNvSpPr>
          <p:nvPr>
            <p:ph type="ftr" sz="quarter" idx="11"/>
          </p:nvPr>
        </p:nvSpPr>
        <p:spPr/>
        <p:txBody>
          <a:bodyPr/>
          <a:lstStyle/>
          <a:p>
            <a:endParaRPr kumimoji="1" lang="zh-CN" altLang="en-US">
              <a:solidFill>
                <a:prstClr val="black">
                  <a:tint val="75000"/>
                </a:prstClr>
              </a:solidFill>
            </a:endParaRPr>
          </a:p>
        </p:txBody>
      </p:sp>
      <p:sp>
        <p:nvSpPr>
          <p:cNvPr id="7" name="幻灯片编号占位符 6"/>
          <p:cNvSpPr>
            <a:spLocks noGrp="1"/>
          </p:cNvSpPr>
          <p:nvPr>
            <p:ph type="sldNum" sz="quarter" idx="12"/>
          </p:nvPr>
        </p:nvSpPr>
        <p:spPr/>
        <p:txBody>
          <a:bodyPr/>
          <a:lstStyle/>
          <a:p>
            <a:fld id="{D70DDA84-61C3-874D-95B4-BC3725ED964D}"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34185749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日期占位符 3"/>
          <p:cNvSpPr>
            <a:spLocks noGrp="1"/>
          </p:cNvSpPr>
          <p:nvPr>
            <p:ph type="dt" sz="half" idx="10"/>
          </p:nvPr>
        </p:nvSpPr>
        <p:spPr>
          <a:xfrm>
            <a:off x="457200" y="6356352"/>
            <a:ext cx="2133600" cy="365125"/>
          </a:xfrm>
          <a:prstGeom prst="rect">
            <a:avLst/>
          </a:prstGeom>
        </p:spPr>
        <p:txBody>
          <a:bodyPr/>
          <a:lstStyle/>
          <a:p>
            <a:endParaRPr kumimoji="1" lang="zh-CN" altLang="en-US">
              <a:solidFill>
                <a:prstClr val="black"/>
              </a:solidFill>
            </a:endParaRPr>
          </a:p>
        </p:txBody>
      </p:sp>
      <p:sp>
        <p:nvSpPr>
          <p:cNvPr id="5" name="页脚占位符 4"/>
          <p:cNvSpPr>
            <a:spLocks noGrp="1"/>
          </p:cNvSpPr>
          <p:nvPr>
            <p:ph type="ftr" sz="quarter" idx="11"/>
          </p:nvPr>
        </p:nvSpPr>
        <p:spPr/>
        <p:txBody>
          <a:bodyPr/>
          <a:lstStyle/>
          <a:p>
            <a:endParaRPr kumimoji="1" lang="zh-CN" altLang="en-US">
              <a:solidFill>
                <a:prstClr val="black">
                  <a:tint val="75000"/>
                </a:prstClr>
              </a:solidFill>
            </a:endParaRPr>
          </a:p>
        </p:txBody>
      </p:sp>
      <p:sp>
        <p:nvSpPr>
          <p:cNvPr id="6" name="幻灯片编号占位符 5"/>
          <p:cNvSpPr>
            <a:spLocks noGrp="1"/>
          </p:cNvSpPr>
          <p:nvPr>
            <p:ph type="sldNum" sz="quarter" idx="12"/>
          </p:nvPr>
        </p:nvSpPr>
        <p:spPr/>
        <p:txBody>
          <a:bodyPr/>
          <a:lstStyle/>
          <a:p>
            <a:fld id="{D70DDA84-61C3-874D-95B4-BC3725ED964D}"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35017839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0"/>
            <a:ext cx="2057400" cy="5851525"/>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457200" y="274640"/>
            <a:ext cx="6019800" cy="5851525"/>
          </a:xfrm>
        </p:spPr>
        <p:txBody>
          <a:bodyPr vert="eaVert"/>
          <a:lstStyle/>
          <a:p>
            <a:pPr lvl="0"/>
            <a:r>
              <a:rPr kumimoji="1" lang="zh-CN" altLang="en-US"/>
              <a:t>单击此处编辑母版文本样式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日期占位符 3"/>
          <p:cNvSpPr>
            <a:spLocks noGrp="1"/>
          </p:cNvSpPr>
          <p:nvPr>
            <p:ph type="dt" sz="half" idx="10"/>
          </p:nvPr>
        </p:nvSpPr>
        <p:spPr>
          <a:xfrm>
            <a:off x="457200" y="6356352"/>
            <a:ext cx="2133600" cy="365125"/>
          </a:xfrm>
          <a:prstGeom prst="rect">
            <a:avLst/>
          </a:prstGeom>
        </p:spPr>
        <p:txBody>
          <a:bodyPr/>
          <a:lstStyle/>
          <a:p>
            <a:endParaRPr kumimoji="1" lang="zh-CN" altLang="en-US">
              <a:solidFill>
                <a:prstClr val="black"/>
              </a:solidFill>
            </a:endParaRPr>
          </a:p>
        </p:txBody>
      </p:sp>
      <p:sp>
        <p:nvSpPr>
          <p:cNvPr id="5" name="页脚占位符 4"/>
          <p:cNvSpPr>
            <a:spLocks noGrp="1"/>
          </p:cNvSpPr>
          <p:nvPr>
            <p:ph type="ftr" sz="quarter" idx="11"/>
          </p:nvPr>
        </p:nvSpPr>
        <p:spPr/>
        <p:txBody>
          <a:bodyPr/>
          <a:lstStyle/>
          <a:p>
            <a:endParaRPr kumimoji="1" lang="zh-CN" altLang="en-US">
              <a:solidFill>
                <a:prstClr val="black">
                  <a:tint val="75000"/>
                </a:prstClr>
              </a:solidFill>
            </a:endParaRPr>
          </a:p>
        </p:txBody>
      </p:sp>
      <p:sp>
        <p:nvSpPr>
          <p:cNvPr id="6" name="幻灯片编号占位符 5"/>
          <p:cNvSpPr>
            <a:spLocks noGrp="1"/>
          </p:cNvSpPr>
          <p:nvPr>
            <p:ph type="sldNum" sz="quarter" idx="12"/>
          </p:nvPr>
        </p:nvSpPr>
        <p:spPr/>
        <p:txBody>
          <a:bodyPr/>
          <a:lstStyle/>
          <a:p>
            <a:fld id="{D70DDA84-61C3-874D-95B4-BC3725ED964D}"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11109241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4" name="TextBox 3"/>
          <p:cNvSpPr txBox="1"/>
          <p:nvPr userDrawn="1"/>
        </p:nvSpPr>
        <p:spPr>
          <a:xfrm>
            <a:off x="27154" y="18762"/>
            <a:ext cx="4534685" cy="371811"/>
          </a:xfrm>
          <a:prstGeom prst="rect">
            <a:avLst/>
          </a:prstGeom>
          <a:noFill/>
          <a:effectLst>
            <a:outerShdw blurRad="50800" dist="38100" dir="2700000" algn="tl" rotWithShape="0">
              <a:prstClr val="black">
                <a:alpha val="40000"/>
              </a:prstClr>
            </a:outerShdw>
          </a:effectLst>
        </p:spPr>
        <p:txBody>
          <a:bodyPr wrap="square" lIns="63486" tIns="31744" rIns="63486" bIns="31744" rtlCol="0">
            <a:spAutoFit/>
          </a:bodyPr>
          <a:lstStyle/>
          <a:p>
            <a:pPr defTabSz="634871">
              <a:defRPr/>
            </a:pPr>
            <a:r>
              <a:rPr lang="zh-CN" altLang="en-US" sz="2000" b="1" i="1" dirty="0">
                <a:solidFill>
                  <a:prstClr val="black">
                    <a:lumMod val="75000"/>
                    <a:lumOff val="25000"/>
                  </a:prstClr>
                </a:solidFill>
                <a:latin typeface="微软雅黑" pitchFamily="34" charset="-122"/>
                <a:ea typeface="微软雅黑" pitchFamily="34" charset="-122"/>
              </a:rPr>
              <a:t>部队试验</a:t>
            </a:r>
            <a:r>
              <a:rPr lang="en-US" altLang="zh-CN" sz="2000" b="1" i="1" dirty="0">
                <a:solidFill>
                  <a:prstClr val="black">
                    <a:lumMod val="75000"/>
                    <a:lumOff val="25000"/>
                  </a:prstClr>
                </a:solidFill>
                <a:latin typeface="微软雅黑" pitchFamily="34" charset="-122"/>
                <a:ea typeface="微软雅黑" pitchFamily="34" charset="-122"/>
              </a:rPr>
              <a:t>——</a:t>
            </a:r>
            <a:r>
              <a:rPr lang="zh-CN" altLang="en-US" sz="2000" b="1" i="1" dirty="0">
                <a:solidFill>
                  <a:prstClr val="black">
                    <a:lumMod val="75000"/>
                    <a:lumOff val="25000"/>
                  </a:prstClr>
                </a:solidFill>
                <a:latin typeface="微软雅黑" pitchFamily="34" charset="-122"/>
                <a:ea typeface="微软雅黑" pitchFamily="34" charset="-122"/>
              </a:rPr>
              <a:t>城市反恐维稳作战</a:t>
            </a:r>
            <a:endParaRPr lang="en-US" altLang="zh-CN" sz="2000" b="1" i="1" dirty="0">
              <a:solidFill>
                <a:prstClr val="black">
                  <a:lumMod val="75000"/>
                  <a:lumOff val="25000"/>
                </a:prstClr>
              </a:solidFill>
              <a:latin typeface="微软雅黑" pitchFamily="34" charset="-122"/>
              <a:ea typeface="微软雅黑" pitchFamily="34" charset="-122"/>
            </a:endParaRPr>
          </a:p>
        </p:txBody>
      </p:sp>
    </p:spTree>
    <p:extLst>
      <p:ext uri="{BB962C8B-B14F-4D97-AF65-F5344CB8AC3E}">
        <p14:creationId xmlns:p14="http://schemas.microsoft.com/office/powerpoint/2010/main" val="2611739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200"/>
            </a:lvl1pPr>
          </a:lstStyle>
          <a:p>
            <a:r>
              <a:rPr kumimoji="1" lang="zh-CN" altLang="en-US" dirty="0"/>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日期占位符 3"/>
          <p:cNvSpPr>
            <a:spLocks noGrp="1"/>
          </p:cNvSpPr>
          <p:nvPr>
            <p:ph type="dt" sz="half" idx="10"/>
          </p:nvPr>
        </p:nvSpPr>
        <p:spPr>
          <a:xfrm>
            <a:off x="6538913" y="6435409"/>
            <a:ext cx="2133600" cy="365125"/>
          </a:xfrm>
          <a:prstGeom prst="rect">
            <a:avLst/>
          </a:prstGeom>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dirty="0"/>
          </a:p>
        </p:txBody>
      </p:sp>
      <p:sp>
        <p:nvSpPr>
          <p:cNvPr id="6" name="幻灯片编号占位符 5"/>
          <p:cNvSpPr>
            <a:spLocks noGrp="1"/>
          </p:cNvSpPr>
          <p:nvPr>
            <p:ph type="sldNum" sz="quarter" idx="12"/>
          </p:nvPr>
        </p:nvSpPr>
        <p:spPr/>
        <p:txBody>
          <a:bodyPr/>
          <a:lstStyle/>
          <a:p>
            <a:fld id="{D70DDA84-61C3-874D-95B4-BC3725ED964D}" type="slidenum">
              <a:rPr kumimoji="1" lang="zh-CN" altLang="en-US" smtClean="0"/>
              <a:pPr/>
              <a:t>‹#›</a:t>
            </a:fld>
            <a:endParaRPr kumimoji="1" lang="zh-CN" altLang="en-US"/>
          </a:p>
        </p:txBody>
      </p:sp>
      <p:pic>
        <p:nvPicPr>
          <p:cNvPr id="16" name="Picture 9" descr="C:\Users\HP\Pictures\未6366png.png"/>
          <p:cNvPicPr>
            <a:picLocks noChangeAspect="1" noChangeArrowheads="1"/>
          </p:cNvPicPr>
          <p:nvPr userDrawn="1"/>
        </p:nvPicPr>
        <p:blipFill>
          <a:blip r:embed="rId2" cstate="screen"/>
          <a:srcRect/>
          <a:stretch>
            <a:fillRect/>
          </a:stretch>
        </p:blipFill>
        <p:spPr bwMode="auto">
          <a:xfrm>
            <a:off x="6390167" y="6275601"/>
            <a:ext cx="2746690" cy="513290"/>
          </a:xfrm>
          <a:prstGeom prst="rect">
            <a:avLst/>
          </a:prstGeom>
          <a:noFill/>
        </p:spPr>
      </p:pic>
      <p:pic>
        <p:nvPicPr>
          <p:cNvPr id="18" name="Picture 9" descr="C:\Users\HP\Pictures\未6366png.png"/>
          <p:cNvPicPr>
            <a:picLocks noChangeAspect="1" noChangeArrowheads="1"/>
          </p:cNvPicPr>
          <p:nvPr userDrawn="1"/>
        </p:nvPicPr>
        <p:blipFill>
          <a:blip r:embed="rId2" cstate="screen"/>
          <a:srcRect/>
          <a:stretch>
            <a:fillRect/>
          </a:stretch>
        </p:blipFill>
        <p:spPr bwMode="auto">
          <a:xfrm>
            <a:off x="1" y="6287243"/>
            <a:ext cx="2775098" cy="513290"/>
          </a:xfrm>
          <a:prstGeom prst="rect">
            <a:avLst/>
          </a:prstGeom>
          <a:noFill/>
        </p:spPr>
      </p:pic>
      <p:pic>
        <p:nvPicPr>
          <p:cNvPr id="10" name="Picture 1"/>
          <p:cNvPicPr>
            <a:picLocks noChangeAspect="1" noChangeArrowheads="1"/>
          </p:cNvPicPr>
          <p:nvPr userDrawn="1"/>
        </p:nvPicPr>
        <p:blipFill>
          <a:blip r:embed="rId3" cstate="print">
            <a:lum bright="36000" contrast="-4000"/>
          </a:blip>
          <a:srcRect/>
          <a:stretch>
            <a:fillRect/>
          </a:stretch>
        </p:blipFill>
        <p:spPr bwMode="auto">
          <a:xfrm>
            <a:off x="2904403" y="6349323"/>
            <a:ext cx="3353089" cy="451210"/>
          </a:xfrm>
          <a:prstGeom prst="rect">
            <a:avLst/>
          </a:prstGeom>
          <a:noFill/>
          <a:ln w="9525">
            <a:noFill/>
            <a:miter lim="800000"/>
            <a:headEnd/>
            <a:tailEnd/>
          </a:ln>
          <a:effectLst/>
        </p:spPr>
      </p:pic>
    </p:spTree>
    <p:extLst>
      <p:ext uri="{BB962C8B-B14F-4D97-AF65-F5344CB8AC3E}">
        <p14:creationId xmlns:p14="http://schemas.microsoft.com/office/powerpoint/2010/main" val="1853962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4000" b="1" cap="all"/>
            </a:lvl1pPr>
          </a:lstStyle>
          <a:p>
            <a:r>
              <a:rPr kumimoji="1"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a:xfrm>
            <a:off x="457200" y="6356352"/>
            <a:ext cx="2133600" cy="365125"/>
          </a:xfrm>
          <a:prstGeom prst="rect">
            <a:avLst/>
          </a:prstGeom>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70DDA84-61C3-874D-95B4-BC3725ED964D}" type="slidenum">
              <a:rPr kumimoji="1" lang="zh-CN" altLang="en-US" smtClean="0"/>
              <a:pPr/>
              <a:t>‹#›</a:t>
            </a:fld>
            <a:endParaRPr kumimoji="1" lang="zh-CN" altLang="en-US"/>
          </a:p>
        </p:txBody>
      </p:sp>
    </p:spTree>
    <p:extLst>
      <p:ext uri="{BB962C8B-B14F-4D97-AF65-F5344CB8AC3E}">
        <p14:creationId xmlns:p14="http://schemas.microsoft.com/office/powerpoint/2010/main" val="1186633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a:t>单击此处编辑母版文本样式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内容占位符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a:t>单击此处编辑母版文本样式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5" name="日期占位符 4"/>
          <p:cNvSpPr>
            <a:spLocks noGrp="1"/>
          </p:cNvSpPr>
          <p:nvPr>
            <p:ph type="dt" sz="half" idx="10"/>
          </p:nvPr>
        </p:nvSpPr>
        <p:spPr>
          <a:xfrm>
            <a:off x="457200" y="6356352"/>
            <a:ext cx="2133600" cy="365125"/>
          </a:xfrm>
          <a:prstGeom prst="rect">
            <a:avLst/>
          </a:prstGeom>
        </p:spPr>
        <p:txBody>
          <a:bodyPr/>
          <a:lstStyle/>
          <a:p>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D70DDA84-61C3-874D-95B4-BC3725ED964D}" type="slidenum">
              <a:rPr kumimoji="1" lang="zh-CN" altLang="en-US" smtClean="0"/>
              <a:pPr/>
              <a:t>‹#›</a:t>
            </a:fld>
            <a:endParaRPr kumimoji="1" lang="zh-CN" altLang="en-US"/>
          </a:p>
        </p:txBody>
      </p:sp>
    </p:spTree>
    <p:extLst>
      <p:ext uri="{BB962C8B-B14F-4D97-AF65-F5344CB8AC3E}">
        <p14:creationId xmlns:p14="http://schemas.microsoft.com/office/powerpoint/2010/main" val="2340390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kumimoji="1"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a:t>单击此处编辑母版文本样式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a:t>单击此处编辑母版文本样式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7" name="日期占位符 6"/>
          <p:cNvSpPr>
            <a:spLocks noGrp="1"/>
          </p:cNvSpPr>
          <p:nvPr>
            <p:ph type="dt" sz="half" idx="10"/>
          </p:nvPr>
        </p:nvSpPr>
        <p:spPr>
          <a:xfrm>
            <a:off x="457200" y="6356352"/>
            <a:ext cx="2133600" cy="365125"/>
          </a:xfrm>
          <a:prstGeom prst="rect">
            <a:avLst/>
          </a:prstGeom>
        </p:spPr>
        <p:txBody>
          <a:bodyPr/>
          <a:lstStyle/>
          <a:p>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D70DDA84-61C3-874D-95B4-BC3725ED964D}" type="slidenum">
              <a:rPr kumimoji="1" lang="zh-CN" altLang="en-US" smtClean="0"/>
              <a:pPr/>
              <a:t>‹#›</a:t>
            </a:fld>
            <a:endParaRPr kumimoji="1" lang="zh-CN" altLang="en-US"/>
          </a:p>
        </p:txBody>
      </p:sp>
    </p:spTree>
    <p:extLst>
      <p:ext uri="{BB962C8B-B14F-4D97-AF65-F5344CB8AC3E}">
        <p14:creationId xmlns:p14="http://schemas.microsoft.com/office/powerpoint/2010/main" val="1977335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a:xfrm>
            <a:off x="457200" y="6356352"/>
            <a:ext cx="2133600" cy="365125"/>
          </a:xfrm>
          <a:prstGeom prst="rect">
            <a:avLst/>
          </a:prstGeom>
        </p:spPr>
        <p:txBody>
          <a:bodyPr/>
          <a:lstStyle/>
          <a:p>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D70DDA84-61C3-874D-95B4-BC3725ED964D}" type="slidenum">
              <a:rPr kumimoji="1" lang="zh-CN" altLang="en-US" smtClean="0"/>
              <a:pPr/>
              <a:t>‹#›</a:t>
            </a:fld>
            <a:endParaRPr kumimoji="1" lang="zh-CN" altLang="en-US"/>
          </a:p>
        </p:txBody>
      </p:sp>
    </p:spTree>
    <p:extLst>
      <p:ext uri="{BB962C8B-B14F-4D97-AF65-F5344CB8AC3E}">
        <p14:creationId xmlns:p14="http://schemas.microsoft.com/office/powerpoint/2010/main" val="3518275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D70DDA84-61C3-874D-95B4-BC3725ED964D}" type="slidenum">
              <a:rPr kumimoji="1" lang="zh-CN" altLang="en-US" smtClean="0"/>
              <a:pPr/>
              <a:t>‹#›</a:t>
            </a:fld>
            <a:endParaRPr kumimoji="1" lang="zh-CN" altLang="en-US"/>
          </a:p>
        </p:txBody>
      </p:sp>
      <p:sp>
        <p:nvSpPr>
          <p:cNvPr id="5" name="矩形 4"/>
          <p:cNvSpPr/>
          <p:nvPr userDrawn="1"/>
        </p:nvSpPr>
        <p:spPr>
          <a:xfrm>
            <a:off x="0" y="6429376"/>
            <a:ext cx="9144000" cy="647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23444" tIns="61722" rIns="123444" bIns="61722" anchor="ctr"/>
          <a:lstStyle/>
          <a:p>
            <a:pPr algn="ctr" defTabSz="1097280">
              <a:defRPr/>
            </a:pPr>
            <a:endParaRPr lang="zh-CN" altLang="en-US" sz="2160">
              <a:solidFill>
                <a:prstClr val="white"/>
              </a:solidFill>
            </a:endParaRPr>
          </a:p>
        </p:txBody>
      </p:sp>
      <p:pic>
        <p:nvPicPr>
          <p:cNvPr id="6" name="图片 5"/>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206376" y="6246496"/>
            <a:ext cx="169227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5038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页脚占位符 2"/>
          <p:cNvSpPr>
            <a:spLocks noGrp="1"/>
          </p:cNvSpPr>
          <p:nvPr>
            <p:ph type="ftr" sz="quarter" idx="10"/>
          </p:nvPr>
        </p:nvSpPr>
        <p:spPr/>
        <p:txBody>
          <a:bodyPr/>
          <a:lstStyle/>
          <a:p>
            <a:endParaRPr kumimoji="1" lang="zh-CN" altLang="en-US" dirty="0"/>
          </a:p>
        </p:txBody>
      </p:sp>
      <p:sp>
        <p:nvSpPr>
          <p:cNvPr id="4" name="灯片编号占位符 3"/>
          <p:cNvSpPr>
            <a:spLocks noGrp="1"/>
          </p:cNvSpPr>
          <p:nvPr>
            <p:ph type="sldNum" sz="quarter" idx="11"/>
          </p:nvPr>
        </p:nvSpPr>
        <p:spPr/>
        <p:txBody>
          <a:bodyPr/>
          <a:lstStyle/>
          <a:p>
            <a:fld id="{D70DDA84-61C3-874D-95B4-BC3725ED964D}" type="slidenum">
              <a:rPr kumimoji="1" lang="zh-CN" altLang="en-US" smtClean="0"/>
              <a:pPr/>
              <a:t>‹#›</a:t>
            </a:fld>
            <a:endParaRPr kumimoji="1" lang="zh-CN" altLang="en-US"/>
          </a:p>
        </p:txBody>
      </p:sp>
      <p:pic>
        <p:nvPicPr>
          <p:cNvPr id="6" name="图片 5"/>
          <p:cNvPicPr>
            <a:picLocks noChangeAspect="1"/>
          </p:cNvPicPr>
          <p:nvPr userDrawn="1"/>
        </p:nvPicPr>
        <p:blipFill>
          <a:blip r:embed="rId2"/>
          <a:stretch>
            <a:fillRect/>
          </a:stretch>
        </p:blipFill>
        <p:spPr>
          <a:xfrm>
            <a:off x="8287953" y="30930"/>
            <a:ext cx="797694" cy="793745"/>
          </a:xfrm>
          <a:prstGeom prst="rect">
            <a:avLst/>
          </a:prstGeom>
        </p:spPr>
      </p:pic>
      <p:pic>
        <p:nvPicPr>
          <p:cNvPr id="5" name="图片 4"/>
          <p:cNvPicPr>
            <a:picLocks noChangeAspect="1"/>
          </p:cNvPicPr>
          <p:nvPr userDrawn="1"/>
        </p:nvPicPr>
        <p:blipFill>
          <a:blip r:embed="rId3"/>
          <a:stretch>
            <a:fillRect/>
          </a:stretch>
        </p:blipFill>
        <p:spPr>
          <a:xfrm>
            <a:off x="58353" y="112563"/>
            <a:ext cx="952381" cy="447619"/>
          </a:xfrm>
          <a:prstGeom prst="rect">
            <a:avLst/>
          </a:prstGeom>
        </p:spPr>
      </p:pic>
    </p:spTree>
    <p:extLst>
      <p:ext uri="{BB962C8B-B14F-4D97-AF65-F5344CB8AC3E}">
        <p14:creationId xmlns:p14="http://schemas.microsoft.com/office/powerpoint/2010/main" val="2475204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181650"/>
            <a:ext cx="8229600" cy="561658"/>
          </a:xfrm>
          <a:prstGeom prst="rect">
            <a:avLst/>
          </a:prstGeom>
        </p:spPr>
        <p:txBody>
          <a:bodyPr vert="horz" lIns="91440" tIns="45720" rIns="91440" bIns="45720" rtlCol="0" anchor="ctr">
            <a:noAutofit/>
          </a:bodyPr>
          <a:lstStyle/>
          <a:p>
            <a:r>
              <a:rPr kumimoji="1" lang="zh-CN" altLang="en-US" dirty="0"/>
              <a:t>单击此处编辑母版标题样式</a:t>
            </a:r>
          </a:p>
        </p:txBody>
      </p:sp>
      <p:sp>
        <p:nvSpPr>
          <p:cNvPr id="3" name="文本占位符 2"/>
          <p:cNvSpPr>
            <a:spLocks noGrp="1"/>
          </p:cNvSpPr>
          <p:nvPr>
            <p:ph type="body" idx="1"/>
          </p:nvPr>
        </p:nvSpPr>
        <p:spPr>
          <a:xfrm>
            <a:off x="457200" y="989966"/>
            <a:ext cx="8229600" cy="5212081"/>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页脚占位符 4"/>
          <p:cNvSpPr>
            <a:spLocks noGrp="1"/>
          </p:cNvSpPr>
          <p:nvPr>
            <p:ph type="ftr" sz="quarter" idx="3"/>
          </p:nvPr>
        </p:nvSpPr>
        <p:spPr>
          <a:xfrm>
            <a:off x="3124200" y="6494146"/>
            <a:ext cx="2895600" cy="22733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dirty="0"/>
          </a:p>
        </p:txBody>
      </p:sp>
      <p:sp>
        <p:nvSpPr>
          <p:cNvPr id="6" name="幻灯片编号占位符 5"/>
          <p:cNvSpPr>
            <a:spLocks noGrp="1"/>
          </p:cNvSpPr>
          <p:nvPr>
            <p:ph type="sldNum" sz="quarter" idx="4"/>
          </p:nvPr>
        </p:nvSpPr>
        <p:spPr>
          <a:xfrm>
            <a:off x="6553200" y="6494146"/>
            <a:ext cx="2133600" cy="227330"/>
          </a:xfrm>
          <a:prstGeom prst="rect">
            <a:avLst/>
          </a:prstGeom>
        </p:spPr>
        <p:txBody>
          <a:bodyPr vert="horz" lIns="91440" tIns="45720" rIns="91440" bIns="45720" rtlCol="0" anchor="ctr"/>
          <a:lstStyle>
            <a:lvl1pPr algn="r">
              <a:defRPr sz="1200">
                <a:solidFill>
                  <a:schemeClr val="tx1">
                    <a:tint val="75000"/>
                  </a:schemeClr>
                </a:solidFill>
              </a:defRPr>
            </a:lvl1pPr>
          </a:lstStyle>
          <a:p>
            <a:fld id="{D70DDA84-61C3-874D-95B4-BC3725ED964D}" type="slidenum">
              <a:rPr kumimoji="1" lang="zh-CN" altLang="en-US" smtClean="0"/>
              <a:pPr/>
              <a:t>‹#›</a:t>
            </a:fld>
            <a:endParaRPr kumimoji="1" lang="zh-CN" altLang="en-US"/>
          </a:p>
        </p:txBody>
      </p:sp>
    </p:spTree>
    <p:extLst>
      <p:ext uri="{BB962C8B-B14F-4D97-AF65-F5344CB8AC3E}">
        <p14:creationId xmlns:p14="http://schemas.microsoft.com/office/powerpoint/2010/main" val="30594120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51" r:id="rId4"/>
    <p:sldLayoutId id="2147483652" r:id="rId5"/>
    <p:sldLayoutId id="2147483653" r:id="rId6"/>
    <p:sldLayoutId id="2147483654" r:id="rId7"/>
    <p:sldLayoutId id="2147483655" r:id="rId8"/>
    <p:sldLayoutId id="2147483660" r:id="rId9"/>
    <p:sldLayoutId id="2147483656" r:id="rId10"/>
    <p:sldLayoutId id="2147483657" r:id="rId11"/>
    <p:sldLayoutId id="2147483658" r:id="rId12"/>
    <p:sldLayoutId id="2147483659" r:id="rId13"/>
  </p:sldLayoutIdLst>
  <p:hf hdr="0" ftr="0" dt="0"/>
  <p:txStyles>
    <p:titleStyle>
      <a:lvl1pPr algn="ctr" defTabSz="457200" rtl="0" eaLnBrk="1" latinLnBrk="0" hangingPunct="1">
        <a:spcBef>
          <a:spcPct val="0"/>
        </a:spcBef>
        <a:buNone/>
        <a:defRPr lang="zh-CN" altLang="en-US" sz="2800" b="1" kern="1200" dirty="0">
          <a:solidFill>
            <a:srgbClr val="0070C0"/>
          </a:solidFill>
          <a:latin typeface="微软雅黑" panose="020B0503020204020204" pitchFamily="34" charset="-122"/>
          <a:ea typeface="微软雅黑" panose="020B0503020204020204" pitchFamily="34" charset="-122"/>
          <a:cs typeface="+mn-cs"/>
        </a:defRPr>
      </a:lvl1pPr>
    </p:titleStyle>
    <p:bodyStyle>
      <a:lvl1pPr marL="342900" indent="-342900" algn="l" defTabSz="457200" rtl="0" eaLnBrk="1" latinLnBrk="0" hangingPunct="1">
        <a:spcBef>
          <a:spcPct val="20000"/>
        </a:spcBef>
        <a:buFont typeface="Arial"/>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457200" rtl="0" eaLnBrk="1" latinLnBrk="0" hangingPunct="1">
        <a:spcBef>
          <a:spcPct val="20000"/>
        </a:spcBef>
        <a:buFont typeface="Arial"/>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457200" rtl="0" eaLnBrk="1" latinLnBrk="0" hangingPunct="1">
        <a:spcBef>
          <a:spcPct val="20000"/>
        </a:spcBef>
        <a:buFont typeface="Arial"/>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457200" rtl="0" eaLnBrk="1" latinLnBrk="0" hangingPunct="1">
        <a:spcBef>
          <a:spcPct val="20000"/>
        </a:spcBef>
        <a:buFont typeface="Arial"/>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457200" rtl="0" eaLnBrk="1" latinLnBrk="0" hangingPunct="1">
        <a:spcBef>
          <a:spcPct val="20000"/>
        </a:spcBef>
        <a:buFont typeface="Arial"/>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181650"/>
            <a:ext cx="8229600" cy="561658"/>
          </a:xfrm>
          <a:prstGeom prst="rect">
            <a:avLst/>
          </a:prstGeom>
        </p:spPr>
        <p:txBody>
          <a:bodyPr vert="horz" lIns="91440" tIns="45720" rIns="91440" bIns="45720" rtlCol="0" anchor="ctr">
            <a:noAutofit/>
          </a:bodyPr>
          <a:lstStyle/>
          <a:p>
            <a:r>
              <a:rPr kumimoji="1" lang="zh-CN" altLang="en-US" dirty="0"/>
              <a:t>单击此处编辑母版标题样式</a:t>
            </a:r>
          </a:p>
        </p:txBody>
      </p:sp>
      <p:sp>
        <p:nvSpPr>
          <p:cNvPr id="3" name="文本占位符 2"/>
          <p:cNvSpPr>
            <a:spLocks noGrp="1"/>
          </p:cNvSpPr>
          <p:nvPr>
            <p:ph type="body" idx="1"/>
          </p:nvPr>
        </p:nvSpPr>
        <p:spPr>
          <a:xfrm>
            <a:off x="457200" y="989966"/>
            <a:ext cx="8229600" cy="5212081"/>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页脚占位符 4"/>
          <p:cNvSpPr>
            <a:spLocks noGrp="1"/>
          </p:cNvSpPr>
          <p:nvPr>
            <p:ph type="ftr" sz="quarter" idx="3"/>
          </p:nvPr>
        </p:nvSpPr>
        <p:spPr>
          <a:xfrm>
            <a:off x="3124200" y="6494146"/>
            <a:ext cx="2895600" cy="22733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dirty="0">
              <a:solidFill>
                <a:prstClr val="black">
                  <a:tint val="75000"/>
                </a:prstClr>
              </a:solidFill>
            </a:endParaRPr>
          </a:p>
        </p:txBody>
      </p:sp>
      <p:sp>
        <p:nvSpPr>
          <p:cNvPr id="6" name="幻灯片编号占位符 5"/>
          <p:cNvSpPr>
            <a:spLocks noGrp="1"/>
          </p:cNvSpPr>
          <p:nvPr>
            <p:ph type="sldNum" sz="quarter" idx="4"/>
          </p:nvPr>
        </p:nvSpPr>
        <p:spPr>
          <a:xfrm>
            <a:off x="6553200" y="6494146"/>
            <a:ext cx="2133600" cy="227330"/>
          </a:xfrm>
          <a:prstGeom prst="rect">
            <a:avLst/>
          </a:prstGeom>
        </p:spPr>
        <p:txBody>
          <a:bodyPr vert="horz" lIns="91440" tIns="45720" rIns="91440" bIns="45720" rtlCol="0" anchor="ctr"/>
          <a:lstStyle>
            <a:lvl1pPr algn="r">
              <a:defRPr sz="1200">
                <a:solidFill>
                  <a:schemeClr val="tx1">
                    <a:tint val="75000"/>
                  </a:schemeClr>
                </a:solidFill>
              </a:defRPr>
            </a:lvl1pPr>
          </a:lstStyle>
          <a:p>
            <a:fld id="{D70DDA84-61C3-874D-95B4-BC3725ED964D}"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480469259"/>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ftr="0" dt="0"/>
  <p:txStyles>
    <p:titleStyle>
      <a:lvl1pPr algn="ctr" defTabSz="457200" rtl="0" eaLnBrk="1" latinLnBrk="0" hangingPunct="1">
        <a:spcBef>
          <a:spcPct val="0"/>
        </a:spcBef>
        <a:buNone/>
        <a:defRPr lang="zh-CN" altLang="en-US" sz="2800" b="1" kern="1200" dirty="0">
          <a:solidFill>
            <a:srgbClr val="0070C0"/>
          </a:solidFill>
          <a:latin typeface="微软雅黑" panose="020B0503020204020204" pitchFamily="34" charset="-122"/>
          <a:ea typeface="微软雅黑" panose="020B0503020204020204" pitchFamily="34" charset="-122"/>
          <a:cs typeface="+mn-cs"/>
        </a:defRPr>
      </a:lvl1pPr>
    </p:titleStyle>
    <p:bodyStyle>
      <a:lvl1pPr marL="342900" indent="-342900" algn="l" defTabSz="457200" rtl="0" eaLnBrk="1" latinLnBrk="0" hangingPunct="1">
        <a:spcBef>
          <a:spcPct val="20000"/>
        </a:spcBef>
        <a:buFont typeface="Arial"/>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457200" rtl="0" eaLnBrk="1" latinLnBrk="0" hangingPunct="1">
        <a:spcBef>
          <a:spcPct val="20000"/>
        </a:spcBef>
        <a:buFont typeface="Arial"/>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457200" rtl="0" eaLnBrk="1" latinLnBrk="0" hangingPunct="1">
        <a:spcBef>
          <a:spcPct val="20000"/>
        </a:spcBef>
        <a:buFont typeface="Arial"/>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457200" rtl="0" eaLnBrk="1" latinLnBrk="0" hangingPunct="1">
        <a:spcBef>
          <a:spcPct val="20000"/>
        </a:spcBef>
        <a:buFont typeface="Arial"/>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457200" rtl="0" eaLnBrk="1" latinLnBrk="0" hangingPunct="1">
        <a:spcBef>
          <a:spcPct val="20000"/>
        </a:spcBef>
        <a:buFont typeface="Arial"/>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4.xml"/><Relationship Id="rId1" Type="http://schemas.openxmlformats.org/officeDocument/2006/relationships/tags" Target="../tags/tag1.xml"/><Relationship Id="rId5" Type="http://schemas.openxmlformats.org/officeDocument/2006/relationships/image" Target="../media/image10.jpeg"/><Relationship Id="rId4" Type="http://schemas.openxmlformats.org/officeDocument/2006/relationships/hyperlink" Target="mailto:xindeli@seu.edu.cn"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tags" Target="../tags/tag2.xml"/><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9.xml"/><Relationship Id="rId1" Type="http://schemas.openxmlformats.org/officeDocument/2006/relationships/tags" Target="../tags/tag3.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9.xml"/><Relationship Id="rId1" Type="http://schemas.openxmlformats.org/officeDocument/2006/relationships/vmlDrawing" Target="../drawings/vmlDrawing1.vml"/><Relationship Id="rId5" Type="http://schemas.openxmlformats.org/officeDocument/2006/relationships/image" Target="../media/image19.wmf"/><Relationship Id="rId4"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23.emf"/><Relationship Id="rId2" Type="http://schemas.openxmlformats.org/officeDocument/2006/relationships/slideLayout" Target="../slideLayouts/slideLayout9.xml"/><Relationship Id="rId1" Type="http://schemas.openxmlformats.org/officeDocument/2006/relationships/vmlDrawing" Target="../drawings/vmlDrawing2.vml"/><Relationship Id="rId6" Type="http://schemas.openxmlformats.org/officeDocument/2006/relationships/package" Target="../embeddings/Microsoft_Visio___1.vsdx"/><Relationship Id="rId5" Type="http://schemas.openxmlformats.org/officeDocument/2006/relationships/image" Target="../media/image22.emf"/><Relationship Id="rId4" Type="http://schemas.openxmlformats.org/officeDocument/2006/relationships/package" Target="../embeddings/Microsoft_Visio___.vsdx"/></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9.xml"/><Relationship Id="rId1" Type="http://schemas.openxmlformats.org/officeDocument/2006/relationships/vmlDrawing" Target="../drawings/vmlDrawing3.vml"/><Relationship Id="rId6" Type="http://schemas.openxmlformats.org/officeDocument/2006/relationships/image" Target="../media/image16.png"/><Relationship Id="rId5" Type="http://schemas.openxmlformats.org/officeDocument/2006/relationships/image" Target="../media/image24.wmf"/><Relationship Id="rId4" Type="http://schemas.openxmlformats.org/officeDocument/2006/relationships/oleObject" Target="../embeddings/oleObject2.bin"/></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27.xml"/><Relationship Id="rId7" Type="http://schemas.openxmlformats.org/officeDocument/2006/relationships/image" Target="../media/image27.wmf"/><Relationship Id="rId2" Type="http://schemas.openxmlformats.org/officeDocument/2006/relationships/slideLayout" Target="../slideLayouts/slideLayout9.xml"/><Relationship Id="rId1" Type="http://schemas.openxmlformats.org/officeDocument/2006/relationships/vmlDrawing" Target="../drawings/vmlDrawing4.vml"/><Relationship Id="rId6" Type="http://schemas.openxmlformats.org/officeDocument/2006/relationships/oleObject" Target="../embeddings/oleObject4.bin"/><Relationship Id="rId5" Type="http://schemas.openxmlformats.org/officeDocument/2006/relationships/image" Target="../media/image26.wmf"/><Relationship Id="rId4" Type="http://schemas.openxmlformats.org/officeDocument/2006/relationships/oleObject" Target="../embeddings/oleObject3.bin"/><Relationship Id="rId9" Type="http://schemas.openxmlformats.org/officeDocument/2006/relationships/image" Target="../media/image28.wm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7" Type="http://schemas.openxmlformats.org/officeDocument/2006/relationships/image" Target="../media/image30.wmf"/><Relationship Id="rId2" Type="http://schemas.openxmlformats.org/officeDocument/2006/relationships/slideLayout" Target="../slideLayouts/slideLayout9.xml"/><Relationship Id="rId1" Type="http://schemas.openxmlformats.org/officeDocument/2006/relationships/vmlDrawing" Target="../drawings/vmlDrawing5.vml"/><Relationship Id="rId6" Type="http://schemas.openxmlformats.org/officeDocument/2006/relationships/oleObject" Target="../embeddings/oleObject7.bin"/><Relationship Id="rId5" Type="http://schemas.openxmlformats.org/officeDocument/2006/relationships/image" Target="../media/image29.emf"/><Relationship Id="rId4" Type="http://schemas.openxmlformats.org/officeDocument/2006/relationships/oleObject" Target="../embeddings/oleObject6.bin"/></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9.xml"/><Relationship Id="rId1" Type="http://schemas.openxmlformats.org/officeDocument/2006/relationships/video" Target="file:////C:/Users/wuxinyu/Desktop/&#26032;&#24314;&#25991;&#20214;&#22841;/&#24247;&#22797;&#22806;&#39592;&#39612;&#34892;&#36208;_39s.wmv" TargetMode="External"/><Relationship Id="rId5" Type="http://schemas.openxmlformats.org/officeDocument/2006/relationships/image" Target="../media/image33.png"/><Relationship Id="rId4" Type="http://schemas.openxmlformats.org/officeDocument/2006/relationships/image" Target="../media/image32.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7"/>
          <p:cNvSpPr txBox="1">
            <a:spLocks/>
          </p:cNvSpPr>
          <p:nvPr/>
        </p:nvSpPr>
        <p:spPr>
          <a:xfrm>
            <a:off x="487680" y="1588038"/>
            <a:ext cx="8229600" cy="2267475"/>
          </a:xfrm>
          <a:prstGeom prst="rect">
            <a:avLst/>
          </a:prstGeom>
        </p:spPr>
        <p:txBody>
          <a:bodyPr anchor="ctr"/>
          <a:lstStyle>
            <a:lvl1pPr algn="ctr">
              <a:defRPr lang="en-US" sz="2800" dirty="0">
                <a:solidFill>
                  <a:srgbClr val="FFFFFF"/>
                </a:solidFill>
                <a:latin typeface="微软雅黑" pitchFamily="34" charset="-122"/>
                <a:ea typeface="微软雅黑" pitchFamily="34" charset="-122"/>
              </a:defRPr>
            </a:lvl1pPr>
          </a:lstStyle>
          <a:p>
            <a:pPr>
              <a:spcBef>
                <a:spcPct val="0"/>
              </a:spcBef>
              <a:defRPr/>
            </a:pPr>
            <a:r>
              <a:rPr lang="zh-CN" altLang="en-US" sz="4000" b="1" dirty="0">
                <a:solidFill>
                  <a:srgbClr val="FF0000"/>
                </a:solidFill>
              </a:rPr>
              <a:t>面向低分辨侦察视频的目标智能感知技术研究</a:t>
            </a:r>
            <a:r>
              <a:rPr lang="en-US" altLang="zh-CN" sz="4000" b="1" dirty="0">
                <a:solidFill>
                  <a:srgbClr val="FF0000"/>
                </a:solidFill>
              </a:rPr>
              <a:t>—</a:t>
            </a:r>
            <a:r>
              <a:rPr lang="zh-CN" altLang="en-US" sz="4000" b="1" dirty="0">
                <a:solidFill>
                  <a:srgbClr val="FF0000"/>
                </a:solidFill>
              </a:rPr>
              <a:t>中期报告</a:t>
            </a:r>
            <a:endParaRPr lang="en-US" altLang="zh-CN" sz="4000" b="1" dirty="0">
              <a:solidFill>
                <a:srgbClr val="FF0000"/>
              </a:solidFill>
            </a:endParaRPr>
          </a:p>
        </p:txBody>
      </p:sp>
      <p:sp>
        <p:nvSpPr>
          <p:cNvPr id="9" name="副标题 8"/>
          <p:cNvSpPr txBox="1">
            <a:spLocks/>
          </p:cNvSpPr>
          <p:nvPr/>
        </p:nvSpPr>
        <p:spPr>
          <a:xfrm>
            <a:off x="810768" y="4547447"/>
            <a:ext cx="7528560" cy="1614626"/>
          </a:xfrm>
          <a:prstGeom prst="rect">
            <a:avLst/>
          </a:prstGeom>
          <a:effectLst/>
        </p:spPr>
        <p:txBody>
          <a:bodyPr anchor="ctr">
            <a:normAutofit/>
          </a:bodyPr>
          <a:lstStyle>
            <a:lvl1pPr marL="0" indent="0" algn="ctr">
              <a:buNone/>
              <a:defRPr sz="3200" b="1" cap="all" spc="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微软雅黑" pitchFamily="34" charset="-122"/>
                <a:ea typeface="微软雅黑" pitchFamily="34"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lang="en-US" sz="2400" b="0" dirty="0">
              <a:solidFill>
                <a:srgbClr val="000000"/>
              </a:solidFill>
            </a:endParaRPr>
          </a:p>
        </p:txBody>
      </p:sp>
      <p:sp>
        <p:nvSpPr>
          <p:cNvPr id="4" name="矩形 3"/>
          <p:cNvSpPr/>
          <p:nvPr/>
        </p:nvSpPr>
        <p:spPr>
          <a:xfrm>
            <a:off x="2863420" y="4268265"/>
            <a:ext cx="4517583" cy="581057"/>
          </a:xfrm>
          <a:prstGeom prst="rect">
            <a:avLst/>
          </a:prstGeom>
        </p:spPr>
        <p:txBody>
          <a:bodyPr wrap="none">
            <a:spAutoFit/>
          </a:bodyPr>
          <a:lstStyle/>
          <a:p>
            <a:pPr>
              <a:lnSpc>
                <a:spcPct val="150000"/>
              </a:lnSpc>
            </a:pPr>
            <a:r>
              <a:rPr lang="zh-CN" altLang="en-US" sz="2400" dirty="0">
                <a:solidFill>
                  <a:srgbClr val="000000"/>
                </a:solidFill>
                <a:latin typeface="微软雅黑" panose="020B0503020204020204" pitchFamily="34" charset="-122"/>
                <a:ea typeface="微软雅黑" panose="020B0503020204020204" pitchFamily="34" charset="-122"/>
              </a:rPr>
              <a:t>申  请  人：  </a:t>
            </a:r>
            <a:r>
              <a:rPr lang="zh-CN" altLang="en-US" sz="2400" b="1" dirty="0">
                <a:solidFill>
                  <a:srgbClr val="000000"/>
                </a:solidFill>
                <a:latin typeface="微软雅黑" panose="020B0503020204020204" pitchFamily="34" charset="-122"/>
                <a:ea typeface="微软雅黑" panose="020B0503020204020204" pitchFamily="34" charset="-122"/>
              </a:rPr>
              <a:t>李新德 </a:t>
            </a:r>
            <a:r>
              <a:rPr lang="zh-CN" altLang="en-US" sz="2400" dirty="0">
                <a:solidFill>
                  <a:srgbClr val="000000"/>
                </a:solidFill>
                <a:latin typeface="微软雅黑" panose="020B0503020204020204" pitchFamily="34" charset="-122"/>
                <a:ea typeface="微软雅黑" panose="020B0503020204020204" pitchFamily="34" charset="-122"/>
              </a:rPr>
              <a:t>教授、博导</a:t>
            </a:r>
            <a:endParaRPr lang="en-US" altLang="zh-CN" sz="2400" dirty="0">
              <a:solidFill>
                <a:srgbClr val="000000"/>
              </a:solidFill>
              <a:latin typeface="微软雅黑" panose="020B0503020204020204" pitchFamily="34" charset="-122"/>
              <a:ea typeface="微软雅黑" panose="020B0503020204020204" pitchFamily="34" charset="-122"/>
            </a:endParaRPr>
          </a:p>
        </p:txBody>
      </p:sp>
      <p:sp>
        <p:nvSpPr>
          <p:cNvPr id="5" name="矩形 4"/>
          <p:cNvSpPr/>
          <p:nvPr/>
        </p:nvSpPr>
        <p:spPr>
          <a:xfrm>
            <a:off x="2863420" y="4870612"/>
            <a:ext cx="3320140" cy="646331"/>
          </a:xfrm>
          <a:prstGeom prst="rect">
            <a:avLst/>
          </a:prstGeom>
        </p:spPr>
        <p:txBody>
          <a:bodyPr wrap="none">
            <a:spAutoFit/>
          </a:bodyPr>
          <a:lstStyle/>
          <a:p>
            <a:pPr>
              <a:lnSpc>
                <a:spcPct val="150000"/>
              </a:lnSpc>
            </a:pPr>
            <a:r>
              <a:rPr lang="zh-CN" altLang="en-US" sz="2400" dirty="0">
                <a:solidFill>
                  <a:srgbClr val="000000"/>
                </a:solidFill>
                <a:latin typeface="微软雅黑" panose="020B0503020204020204" pitchFamily="34" charset="-122"/>
                <a:ea typeface="微软雅黑" panose="020B0503020204020204" pitchFamily="34" charset="-122"/>
              </a:rPr>
              <a:t>申请单位 ：  东南大学</a:t>
            </a:r>
            <a:endParaRPr lang="en-US" altLang="zh-CN" sz="2400" dirty="0">
              <a:solidFill>
                <a:srgbClr val="000000"/>
              </a:solidFill>
              <a:latin typeface="微软雅黑" panose="020B0503020204020204" pitchFamily="34" charset="-122"/>
              <a:ea typeface="微软雅黑" panose="020B0503020204020204" pitchFamily="34" charset="-122"/>
            </a:endParaRPr>
          </a:p>
        </p:txBody>
      </p:sp>
      <p:sp>
        <p:nvSpPr>
          <p:cNvPr id="18" name="矩形 17"/>
          <p:cNvSpPr/>
          <p:nvPr/>
        </p:nvSpPr>
        <p:spPr>
          <a:xfrm>
            <a:off x="215843" y="983943"/>
            <a:ext cx="4848611" cy="418191"/>
          </a:xfrm>
          <a:prstGeom prst="rect">
            <a:avLst/>
          </a:prstGeom>
        </p:spPr>
        <p:txBody>
          <a:bodyPr wrap="square">
            <a:spAutoFit/>
          </a:bodyPr>
          <a:lstStyle/>
          <a:p>
            <a:pPr>
              <a:lnSpc>
                <a:spcPct val="150000"/>
              </a:lnSpc>
            </a:pPr>
            <a:r>
              <a:rPr lang="zh-CN" altLang="en-US" sz="1400" b="1" dirty="0">
                <a:solidFill>
                  <a:srgbClr val="000000"/>
                </a:solidFill>
                <a:latin typeface="微软雅黑" panose="020B0503020204020204" pitchFamily="34" charset="-122"/>
                <a:ea typeface="微软雅黑" panose="020B0503020204020204" pitchFamily="34" charset="-122"/>
              </a:rPr>
              <a:t>开放基金</a:t>
            </a:r>
            <a:r>
              <a:rPr lang="en-US" altLang="zh-CN" sz="1400" b="1" dirty="0">
                <a:solidFill>
                  <a:srgbClr val="000000"/>
                </a:solidFill>
                <a:latin typeface="微软雅黑" panose="020B0503020204020204" pitchFamily="34" charset="-122"/>
                <a:ea typeface="微软雅黑" panose="020B0503020204020204" pitchFamily="34" charset="-122"/>
              </a:rPr>
              <a:t>-</a:t>
            </a:r>
            <a:r>
              <a:rPr lang="zh-CN" altLang="en-US" sz="1400" b="1" dirty="0">
                <a:solidFill>
                  <a:srgbClr val="000000"/>
                </a:solidFill>
                <a:latin typeface="微软雅黑" panose="020B0503020204020204" pitchFamily="34" charset="-122"/>
                <a:ea typeface="微软雅黑" panose="020B0503020204020204" pitchFamily="34" charset="-122"/>
              </a:rPr>
              <a:t>课题</a:t>
            </a:r>
            <a:r>
              <a:rPr lang="en-US" altLang="zh-CN" sz="1400" b="1" dirty="0">
                <a:solidFill>
                  <a:srgbClr val="000000"/>
                </a:solidFill>
                <a:latin typeface="微软雅黑" panose="020B0503020204020204" pitchFamily="34" charset="-122"/>
                <a:ea typeface="微软雅黑" panose="020B0503020204020204" pitchFamily="34" charset="-122"/>
              </a:rPr>
              <a:t>4-</a:t>
            </a:r>
            <a:r>
              <a:rPr lang="zh-CN" altLang="en-US" sz="1400" b="1" dirty="0">
                <a:solidFill>
                  <a:srgbClr val="000000"/>
                </a:solidFill>
                <a:latin typeface="微软雅黑" panose="020B0503020204020204" pitchFamily="34" charset="-122"/>
                <a:ea typeface="微软雅黑" panose="020B0503020204020204" pitchFamily="34" charset="-122"/>
              </a:rPr>
              <a:t>面向低分辨率侦察视频目标感知技术研究</a:t>
            </a:r>
            <a:endParaRPr lang="en-US" altLang="zh-CN" sz="14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2863420" y="5602306"/>
            <a:ext cx="4852610" cy="646331"/>
          </a:xfrm>
          <a:prstGeom prst="rect">
            <a:avLst/>
          </a:prstGeom>
        </p:spPr>
        <p:txBody>
          <a:bodyPr wrap="none">
            <a:spAutoFit/>
          </a:bodyPr>
          <a:lstStyle/>
          <a:p>
            <a:pPr>
              <a:lnSpc>
                <a:spcPct val="150000"/>
              </a:lnSpc>
            </a:pPr>
            <a:r>
              <a:rPr lang="en-US" altLang="zh-CN" sz="2400" dirty="0">
                <a:solidFill>
                  <a:srgbClr val="000000"/>
                </a:solidFill>
                <a:latin typeface="微软雅黑" panose="020B0503020204020204" pitchFamily="34" charset="-122"/>
                <a:ea typeface="微软雅黑" panose="020B0503020204020204" pitchFamily="34" charset="-122"/>
              </a:rPr>
              <a:t>E m a </a:t>
            </a:r>
            <a:r>
              <a:rPr lang="en-US" altLang="zh-CN" sz="2400" dirty="0" err="1">
                <a:solidFill>
                  <a:srgbClr val="000000"/>
                </a:solidFill>
                <a:latin typeface="微软雅黑" panose="020B0503020204020204" pitchFamily="34" charset="-122"/>
                <a:ea typeface="微软雅黑" panose="020B0503020204020204" pitchFamily="34" charset="-122"/>
              </a:rPr>
              <a:t>i</a:t>
            </a:r>
            <a:r>
              <a:rPr lang="en-US" altLang="zh-CN" sz="2400" dirty="0">
                <a:solidFill>
                  <a:srgbClr val="000000"/>
                </a:solidFill>
                <a:latin typeface="微软雅黑" panose="020B0503020204020204" pitchFamily="34" charset="-122"/>
                <a:ea typeface="微软雅黑" panose="020B0503020204020204" pitchFamily="34" charset="-122"/>
              </a:rPr>
              <a:t> l  </a:t>
            </a:r>
            <a:r>
              <a:rPr lang="zh-CN" altLang="en-US" sz="2400" dirty="0">
                <a:solidFill>
                  <a:srgbClr val="000000"/>
                </a:solidFill>
                <a:latin typeface="微软雅黑" panose="020B0503020204020204" pitchFamily="34" charset="-122"/>
                <a:ea typeface="微软雅黑" panose="020B0503020204020204" pitchFamily="34" charset="-122"/>
              </a:rPr>
              <a:t>：  </a:t>
            </a:r>
            <a:r>
              <a:rPr lang="en-US" altLang="zh-CN" sz="2400" dirty="0">
                <a:solidFill>
                  <a:srgbClr val="000000"/>
                </a:solidFill>
                <a:latin typeface="微软雅黑" panose="020B0503020204020204" pitchFamily="34" charset="-122"/>
                <a:ea typeface="微软雅黑" panose="020B0503020204020204" pitchFamily="34" charset="-122"/>
                <a:hlinkClick r:id="rId4"/>
              </a:rPr>
              <a:t>xindeli@seu.edu.cn</a:t>
            </a:r>
            <a:endParaRPr lang="en-US" altLang="zh-CN" sz="2400" dirty="0">
              <a:solidFill>
                <a:srgbClr val="000000"/>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29569" y="4438494"/>
            <a:ext cx="2182278" cy="1810143"/>
          </a:xfrm>
          <a:prstGeom prst="rect">
            <a:avLst/>
          </a:prstGeom>
        </p:spPr>
      </p:pic>
      <p:sp>
        <p:nvSpPr>
          <p:cNvPr id="2" name="矩形 1"/>
          <p:cNvSpPr/>
          <p:nvPr/>
        </p:nvSpPr>
        <p:spPr>
          <a:xfrm>
            <a:off x="1501508" y="614611"/>
            <a:ext cx="2723823" cy="369332"/>
          </a:xfrm>
          <a:prstGeom prst="rect">
            <a:avLst/>
          </a:prstGeom>
        </p:spPr>
        <p:txBody>
          <a:bodyPr wrap="none">
            <a:spAutoFit/>
          </a:bodyPr>
          <a:lstStyle/>
          <a:p>
            <a:r>
              <a:rPr lang="zh-CN" altLang="zh-CN" b="1" kern="0" dirty="0">
                <a:latin typeface="微软雅黑" panose="020B0503020204020204" pitchFamily="34" charset="-122"/>
                <a:ea typeface="微软雅黑" panose="020B0503020204020204" pitchFamily="34" charset="-122"/>
                <a:cs typeface="仿宋_GB2312"/>
              </a:rPr>
              <a:t>信息系统工程重点实验室</a:t>
            </a:r>
            <a:endParaRPr lang="zh-CN" altLang="en-US" b="1"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2725585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二、研究内容与指标完成情况</a:t>
            </a:r>
          </a:p>
        </p:txBody>
      </p:sp>
      <p:cxnSp>
        <p:nvCxnSpPr>
          <p:cNvPr id="13" name="直接连接符 12"/>
          <p:cNvCxnSpPr/>
          <p:nvPr/>
        </p:nvCxnSpPr>
        <p:spPr>
          <a:xfrm>
            <a:off x="457200" y="838200"/>
            <a:ext cx="8140297"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灯片编号占位符 1"/>
          <p:cNvSpPr>
            <a:spLocks noGrp="1"/>
          </p:cNvSpPr>
          <p:nvPr>
            <p:ph type="sldNum" sz="quarter" idx="11"/>
          </p:nvPr>
        </p:nvSpPr>
        <p:spPr/>
        <p:txBody>
          <a:bodyPr/>
          <a:lstStyle/>
          <a:p>
            <a:fld id="{D70DDA84-61C3-874D-95B4-BC3725ED964D}" type="slidenum">
              <a:rPr kumimoji="1" lang="zh-CN" altLang="en-US" smtClean="0"/>
              <a:t>10</a:t>
            </a:fld>
            <a:r>
              <a:rPr kumimoji="1" lang="en-US" altLang="zh-CN" dirty="0"/>
              <a:t>/54</a:t>
            </a:r>
            <a:endParaRPr kumimoji="1" lang="zh-CN" altLang="en-US" dirty="0"/>
          </a:p>
        </p:txBody>
      </p:sp>
      <p:sp>
        <p:nvSpPr>
          <p:cNvPr id="5" name="矩形 1"/>
          <p:cNvSpPr>
            <a:spLocks noChangeArrowheads="1"/>
          </p:cNvSpPr>
          <p:nvPr/>
        </p:nvSpPr>
        <p:spPr bwMode="auto">
          <a:xfrm>
            <a:off x="76509" y="883379"/>
            <a:ext cx="6169660" cy="1296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40000"/>
              </a:lnSpc>
            </a:pPr>
            <a:r>
              <a:rPr lang="en-US" altLang="zh-CN" sz="2800" b="1" dirty="0">
                <a:solidFill>
                  <a:srgbClr val="0000CC"/>
                </a:solidFill>
                <a:latin typeface="Times New Roman" panose="02020603050405020304" pitchFamily="18" charset="0"/>
                <a:ea typeface="黑体" panose="02010609060101010101" pitchFamily="49" charset="-122"/>
              </a:rPr>
              <a:t>3.</a:t>
            </a:r>
            <a:r>
              <a:rPr lang="zh-CN" altLang="en-US" sz="2800" b="1" dirty="0">
                <a:solidFill>
                  <a:srgbClr val="0000CC"/>
                </a:solidFill>
                <a:latin typeface="Times New Roman" panose="02020603050405020304" pitchFamily="18" charset="0"/>
                <a:ea typeface="黑体" panose="02010609060101010101" pitchFamily="49" charset="-122"/>
              </a:rPr>
              <a:t>基于</a:t>
            </a:r>
            <a:r>
              <a:rPr lang="zh-CN" altLang="zh-CN" sz="2800" b="1" dirty="0">
                <a:solidFill>
                  <a:srgbClr val="0000CC"/>
                </a:solidFill>
                <a:latin typeface="Times New Roman" panose="02020603050405020304" pitchFamily="18" charset="0"/>
                <a:ea typeface="黑体" panose="02010609060101010101" pitchFamily="49" charset="-122"/>
              </a:rPr>
              <a:t>低分辨率视频目标</a:t>
            </a:r>
            <a:r>
              <a:rPr lang="zh-CN" altLang="en-US" sz="2800" b="1" dirty="0">
                <a:solidFill>
                  <a:srgbClr val="0000CC"/>
                </a:solidFill>
                <a:latin typeface="Times New Roman" panose="02020603050405020304" pitchFamily="18" charset="0"/>
                <a:ea typeface="黑体" panose="02010609060101010101" pitchFamily="49" charset="-122"/>
              </a:rPr>
              <a:t>状态估计技术</a:t>
            </a:r>
            <a:endParaRPr lang="zh-CN" altLang="zh-CN" sz="2800" b="1" dirty="0">
              <a:solidFill>
                <a:srgbClr val="0000CC"/>
              </a:solidFill>
              <a:latin typeface="Times New Roman" panose="02020603050405020304" pitchFamily="18" charset="0"/>
              <a:ea typeface="黑体" panose="02010609060101010101" pitchFamily="49" charset="-122"/>
            </a:endParaRPr>
          </a:p>
          <a:p>
            <a:pPr>
              <a:lnSpc>
                <a:spcPct val="140000"/>
              </a:lnSpc>
            </a:pPr>
            <a:endParaRPr lang="en-US" altLang="zh-CN" sz="2800" b="1" dirty="0">
              <a:solidFill>
                <a:srgbClr val="0000CC"/>
              </a:solidFill>
              <a:latin typeface="Times New Roman" panose="02020603050405020304" pitchFamily="18" charset="0"/>
              <a:ea typeface="黑体" panose="02010609060101010101" pitchFamily="49" charset="-122"/>
            </a:endParaRPr>
          </a:p>
        </p:txBody>
      </p:sp>
      <p:sp>
        <p:nvSpPr>
          <p:cNvPr id="6" name="文本框 5"/>
          <p:cNvSpPr txBox="1"/>
          <p:nvPr/>
        </p:nvSpPr>
        <p:spPr>
          <a:xfrm>
            <a:off x="534035" y="1755514"/>
            <a:ext cx="7096897" cy="2122805"/>
          </a:xfrm>
          <a:prstGeom prst="rect">
            <a:avLst/>
          </a:prstGeom>
          <a:noFill/>
        </p:spPr>
        <p:txBody>
          <a:bodyPr wrap="square" rtlCol="0">
            <a:spAutoFit/>
          </a:bodyPr>
          <a:lstStyle/>
          <a:p>
            <a:r>
              <a:rPr lang="zh-CN" altLang="en-US" sz="2200" b="1" dirty="0"/>
              <a:t>研究内容完成情况：</a:t>
            </a:r>
          </a:p>
          <a:p>
            <a:pPr marL="342900" indent="-342900">
              <a:buFont typeface="Wingdings" panose="05000000000000000000" charset="0"/>
              <a:buChar char="l"/>
            </a:pPr>
            <a:r>
              <a:rPr lang="zh-CN" altLang="en-US" sz="2200" dirty="0"/>
              <a:t>平台相机工作模型与坐标系的构建</a:t>
            </a:r>
          </a:p>
          <a:p>
            <a:pPr marL="342900" indent="-342900">
              <a:buFont typeface="Wingdings" panose="05000000000000000000" charset="0"/>
              <a:buChar char="l"/>
            </a:pPr>
            <a:r>
              <a:rPr lang="zh-CN" altLang="en-US" sz="2200" dirty="0"/>
              <a:t>目标位置坐标与实际位置坐标的换算</a:t>
            </a:r>
          </a:p>
          <a:p>
            <a:pPr marL="342900" indent="-342900">
              <a:buFont typeface="Wingdings" panose="05000000000000000000" charset="0"/>
              <a:buChar char="l"/>
            </a:pPr>
            <a:r>
              <a:rPr lang="zh-CN" altLang="en-US" sz="2200" dirty="0"/>
              <a:t>相机非线性畸变矫正</a:t>
            </a:r>
          </a:p>
          <a:p>
            <a:pPr marL="342900" indent="-342900">
              <a:buFont typeface="Wingdings" panose="05000000000000000000" charset="0"/>
              <a:buChar char="l"/>
            </a:pPr>
            <a:r>
              <a:rPr lang="zh-CN" altLang="en-US" sz="2200" dirty="0"/>
              <a:t>相对坐标与实际经纬度坐标的换算</a:t>
            </a:r>
          </a:p>
          <a:p>
            <a:pPr marL="342900" indent="-342900">
              <a:buFont typeface="Wingdings" panose="05000000000000000000" charset="0"/>
              <a:buChar char="l"/>
            </a:pPr>
            <a:r>
              <a:rPr lang="zh-CN" altLang="en-US" sz="2200" dirty="0"/>
              <a:t>目标面积大小的估计。</a:t>
            </a:r>
          </a:p>
        </p:txBody>
      </p:sp>
      <p:sp>
        <p:nvSpPr>
          <p:cNvPr id="100" name="文本框 99"/>
          <p:cNvSpPr txBox="1"/>
          <p:nvPr/>
        </p:nvSpPr>
        <p:spPr>
          <a:xfrm>
            <a:off x="903605" y="4258945"/>
            <a:ext cx="6942455" cy="1783715"/>
          </a:xfrm>
          <a:prstGeom prst="rect">
            <a:avLst/>
          </a:prstGeom>
          <a:noFill/>
          <a:ln w="9525">
            <a:noFill/>
          </a:ln>
        </p:spPr>
        <p:txBody>
          <a:bodyPr wrap="square">
            <a:spAutoFit/>
          </a:bodyPr>
          <a:lstStyle/>
          <a:p>
            <a:pPr indent="408305"/>
            <a:r>
              <a:rPr lang="zh-CN" sz="2200" b="0">
                <a:latin typeface="+mn-ea"/>
              </a:rPr>
              <a:t>实现了在给定相机主要内参数，和无人平台相关飞行参数（飞行高度，经纬度坐标，航角）的前提下，根据视频目标实时分类检测与跟踪技术输出的结果，对目标的位置信息、方位信息、长度、宽度、面积等基本状态的粗略估计。</a:t>
            </a:r>
            <a:endParaRPr lang="zh-CN" altLang="en-US" sz="2200" b="0">
              <a:latin typeface="+mn-ea"/>
            </a:endParaRPr>
          </a:p>
        </p:txBody>
      </p:sp>
    </p:spTree>
    <p:extLst>
      <p:ext uri="{BB962C8B-B14F-4D97-AF65-F5344CB8AC3E}">
        <p14:creationId xmlns:p14="http://schemas.microsoft.com/office/powerpoint/2010/main" val="42188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0"/>
                                        </p:tgtEl>
                                        <p:attrNameLst>
                                          <p:attrName>style.visibility</p:attrName>
                                        </p:attrNameLst>
                                      </p:cBhvr>
                                      <p:to>
                                        <p:strVal val="visible"/>
                                      </p:to>
                                    </p:set>
                                    <p:anim calcmode="lin" valueType="num">
                                      <p:cBhvr additive="base">
                                        <p:cTn id="13" dur="500" fill="hold"/>
                                        <p:tgtEl>
                                          <p:spTgt spid="100"/>
                                        </p:tgtEl>
                                        <p:attrNameLst>
                                          <p:attrName>ppt_x</p:attrName>
                                        </p:attrNameLst>
                                      </p:cBhvr>
                                      <p:tavLst>
                                        <p:tav tm="0">
                                          <p:val>
                                            <p:strVal val="#ppt_x"/>
                                          </p:val>
                                        </p:tav>
                                        <p:tav tm="100000">
                                          <p:val>
                                            <p:strVal val="#ppt_x"/>
                                          </p:val>
                                        </p:tav>
                                      </p:tavLst>
                                    </p:anim>
                                    <p:anim calcmode="lin" valueType="num">
                                      <p:cBhvr additive="base">
                                        <p:cTn id="14"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00" grpId="0"/>
      <p:bldP spid="100"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二、研究内容与指标完成情况</a:t>
            </a:r>
          </a:p>
        </p:txBody>
      </p:sp>
      <p:cxnSp>
        <p:nvCxnSpPr>
          <p:cNvPr id="13" name="直接连接符 12"/>
          <p:cNvCxnSpPr/>
          <p:nvPr/>
        </p:nvCxnSpPr>
        <p:spPr>
          <a:xfrm>
            <a:off x="457200" y="838200"/>
            <a:ext cx="8140297"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灯片编号占位符 1"/>
          <p:cNvSpPr>
            <a:spLocks noGrp="1"/>
          </p:cNvSpPr>
          <p:nvPr>
            <p:ph type="sldNum" sz="quarter" idx="11"/>
          </p:nvPr>
        </p:nvSpPr>
        <p:spPr/>
        <p:txBody>
          <a:bodyPr/>
          <a:lstStyle/>
          <a:p>
            <a:fld id="{D70DDA84-61C3-874D-95B4-BC3725ED964D}" type="slidenum">
              <a:rPr kumimoji="1" lang="zh-CN" altLang="en-US" smtClean="0"/>
              <a:t>11</a:t>
            </a:fld>
            <a:r>
              <a:rPr kumimoji="1" lang="en-US" altLang="zh-CN" dirty="0"/>
              <a:t>/54</a:t>
            </a:r>
            <a:endParaRPr kumimoji="1" lang="zh-CN" altLang="en-US" dirty="0"/>
          </a:p>
        </p:txBody>
      </p:sp>
      <p:sp>
        <p:nvSpPr>
          <p:cNvPr id="5" name="矩形 1"/>
          <p:cNvSpPr>
            <a:spLocks noChangeArrowheads="1"/>
          </p:cNvSpPr>
          <p:nvPr/>
        </p:nvSpPr>
        <p:spPr bwMode="auto">
          <a:xfrm>
            <a:off x="76509" y="883379"/>
            <a:ext cx="6169660" cy="694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40000"/>
              </a:lnSpc>
            </a:pPr>
            <a:r>
              <a:rPr lang="en-US" altLang="zh-CN" sz="2800" b="1" dirty="0">
                <a:solidFill>
                  <a:srgbClr val="0000CC"/>
                </a:solidFill>
                <a:latin typeface="Times New Roman" panose="02020603050405020304" pitchFamily="18" charset="0"/>
                <a:ea typeface="黑体" panose="02010609060101010101" pitchFamily="49" charset="-122"/>
              </a:rPr>
              <a:t>3.</a:t>
            </a:r>
            <a:r>
              <a:rPr lang="zh-CN" altLang="en-US" sz="2800" b="1" dirty="0">
                <a:solidFill>
                  <a:srgbClr val="0000CC"/>
                </a:solidFill>
                <a:latin typeface="Times New Roman" panose="02020603050405020304" pitchFamily="18" charset="0"/>
                <a:ea typeface="黑体" panose="02010609060101010101" pitchFamily="49" charset="-122"/>
              </a:rPr>
              <a:t>基于</a:t>
            </a:r>
            <a:r>
              <a:rPr lang="zh-CN" altLang="zh-CN" sz="2800" b="1" dirty="0">
                <a:solidFill>
                  <a:srgbClr val="0000CC"/>
                </a:solidFill>
                <a:latin typeface="Times New Roman" panose="02020603050405020304" pitchFamily="18" charset="0"/>
                <a:ea typeface="黑体" panose="02010609060101010101" pitchFamily="49" charset="-122"/>
              </a:rPr>
              <a:t>低分辨率视频目标</a:t>
            </a:r>
            <a:r>
              <a:rPr lang="zh-CN" altLang="en-US" sz="2800" b="1" dirty="0">
                <a:solidFill>
                  <a:srgbClr val="0000CC"/>
                </a:solidFill>
                <a:latin typeface="Times New Roman" panose="02020603050405020304" pitchFamily="18" charset="0"/>
                <a:ea typeface="黑体" panose="02010609060101010101" pitchFamily="49" charset="-122"/>
              </a:rPr>
              <a:t>状态估计技术</a:t>
            </a:r>
            <a:endParaRPr lang="en-US" altLang="zh-CN" sz="2800" b="1" dirty="0">
              <a:solidFill>
                <a:srgbClr val="0000CC"/>
              </a:solidFill>
              <a:latin typeface="Times New Roman" panose="02020603050405020304" pitchFamily="18" charset="0"/>
              <a:ea typeface="黑体" panose="02010609060101010101" pitchFamily="49" charset="-122"/>
            </a:endParaRPr>
          </a:p>
        </p:txBody>
      </p:sp>
      <p:grpSp>
        <p:nvGrpSpPr>
          <p:cNvPr id="10" name="组合 9"/>
          <p:cNvGrpSpPr/>
          <p:nvPr/>
        </p:nvGrpSpPr>
        <p:grpSpPr>
          <a:xfrm>
            <a:off x="2489835" y="1821180"/>
            <a:ext cx="5953760" cy="4178300"/>
            <a:chOff x="2908" y="2747"/>
            <a:chExt cx="9376" cy="6580"/>
          </a:xfrm>
        </p:grpSpPr>
        <p:pic>
          <p:nvPicPr>
            <p:cNvPr id="4" name="图片 3" descr="mp62857223_1457665525023_6"/>
            <p:cNvPicPr>
              <a:picLocks noChangeAspect="1"/>
            </p:cNvPicPr>
            <p:nvPr>
              <p:custDataLst>
                <p:tags r:id="rId1"/>
              </p:custDataLst>
            </p:nvPr>
          </p:nvPicPr>
          <p:blipFill>
            <a:blip r:embed="rId4"/>
            <a:stretch>
              <a:fillRect/>
            </a:stretch>
          </p:blipFill>
          <p:spPr>
            <a:xfrm>
              <a:off x="2908" y="2747"/>
              <a:ext cx="9377" cy="6580"/>
            </a:xfrm>
            <a:prstGeom prst="rect">
              <a:avLst/>
            </a:prstGeom>
          </p:spPr>
        </p:pic>
        <p:sp>
          <p:nvSpPr>
            <p:cNvPr id="7" name="矩形 6"/>
            <p:cNvSpPr/>
            <p:nvPr/>
          </p:nvSpPr>
          <p:spPr>
            <a:xfrm>
              <a:off x="6923" y="7843"/>
              <a:ext cx="733" cy="707"/>
            </a:xfrm>
            <a:prstGeom prst="rect">
              <a:avLst/>
            </a:prstGeom>
            <a:noFill/>
            <a:ln w="28575">
              <a:solidFill>
                <a:srgbClr val="FF0000"/>
              </a:solidFill>
            </a:ln>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8" name="矩形 7"/>
            <p:cNvSpPr/>
            <p:nvPr/>
          </p:nvSpPr>
          <p:spPr>
            <a:xfrm>
              <a:off x="9055" y="5203"/>
              <a:ext cx="469" cy="395"/>
            </a:xfrm>
            <a:prstGeom prst="rect">
              <a:avLst/>
            </a:prstGeom>
            <a:noFill/>
            <a:ln w="28575">
              <a:solidFill>
                <a:srgbClr val="FF0000"/>
              </a:solidFill>
            </a:ln>
            <a:extLst>
              <a:ext uri="{909E8E84-426E-40DD-AFC4-6F175D3DCCD1}">
                <a14:hiddenFill xmlns:a14="http://schemas.microsoft.com/office/drawing/2010/main">
                  <a:gradFill rotWithShape="1">
                    <a:gsLst>
                      <a:gs pos="0">
                        <a:schemeClr val="accent1">
                          <a:tint val="100000"/>
                          <a:shade val="100000"/>
                          <a:satMod val="130000"/>
                        </a:schemeClr>
                      </a:gs>
                      <a:gs pos="100000">
                        <a:schemeClr val="accent1">
                          <a:tint val="50000"/>
                          <a:shade val="100000"/>
                          <a:satMod val="350000"/>
                        </a:schemeClr>
                      </a:gs>
                    </a:gsLst>
                    <a:lin ang="16200000" scaled="0"/>
                  </a:gradFill>
                </a14:hiddenFill>
              </a:ext>
            </a:ex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
        <p:nvSpPr>
          <p:cNvPr id="11" name="文本框 10"/>
          <p:cNvSpPr txBox="1"/>
          <p:nvPr/>
        </p:nvSpPr>
        <p:spPr>
          <a:xfrm>
            <a:off x="177800" y="4681855"/>
            <a:ext cx="2204085" cy="1198880"/>
          </a:xfrm>
          <a:prstGeom prst="rect">
            <a:avLst/>
          </a:prstGeom>
          <a:noFill/>
          <a:ln w="34925">
            <a:solidFill>
              <a:schemeClr val="accent1"/>
            </a:solidFill>
          </a:ln>
        </p:spPr>
        <p:txBody>
          <a:bodyPr wrap="none" rtlCol="0">
            <a:spAutoFit/>
          </a:bodyPr>
          <a:lstStyle/>
          <a:p>
            <a:r>
              <a:rPr lang="zh-CN" altLang="en-US" b="1"/>
              <a:t>目标</a:t>
            </a:r>
            <a:r>
              <a:rPr lang="en-US" altLang="zh-CN" b="1"/>
              <a:t>2</a:t>
            </a:r>
            <a:r>
              <a:rPr lang="zh-CN" altLang="en-US" b="1"/>
              <a:t>：</a:t>
            </a:r>
          </a:p>
          <a:p>
            <a:r>
              <a:rPr lang="zh-CN" altLang="en-US" b="1"/>
              <a:t>相对位置：约</a:t>
            </a:r>
            <a:r>
              <a:rPr lang="en-US" altLang="zh-CN" b="1"/>
              <a:t>190</a:t>
            </a:r>
            <a:r>
              <a:rPr lang="zh-CN" altLang="en-US" b="1"/>
              <a:t>度</a:t>
            </a:r>
          </a:p>
          <a:p>
            <a:r>
              <a:rPr lang="en-US" altLang="zh-CN" b="1"/>
              <a:t>		</a:t>
            </a:r>
            <a:r>
              <a:rPr lang="zh-CN" altLang="en-US" b="1"/>
              <a:t>距离约</a:t>
            </a:r>
            <a:r>
              <a:rPr lang="en-US" altLang="zh-CN" b="1"/>
              <a:t>60m</a:t>
            </a:r>
          </a:p>
          <a:p>
            <a:r>
              <a:rPr lang="zh-CN" altLang="en-US" b="1"/>
              <a:t>面积大小：约</a:t>
            </a:r>
            <a:r>
              <a:rPr lang="en-US" altLang="zh-CN" b="1"/>
              <a:t>45m</a:t>
            </a:r>
            <a:r>
              <a:rPr lang="en-US" altLang="zh-CN" b="1" baseline="30000"/>
              <a:t>2</a:t>
            </a:r>
          </a:p>
        </p:txBody>
      </p:sp>
      <p:sp>
        <p:nvSpPr>
          <p:cNvPr id="12" name="文本框 11"/>
          <p:cNvSpPr txBox="1"/>
          <p:nvPr/>
        </p:nvSpPr>
        <p:spPr>
          <a:xfrm>
            <a:off x="177800" y="2829560"/>
            <a:ext cx="2204085" cy="1198880"/>
          </a:xfrm>
          <a:prstGeom prst="rect">
            <a:avLst/>
          </a:prstGeom>
          <a:noFill/>
          <a:ln w="28575" cmpd="sng">
            <a:solidFill>
              <a:schemeClr val="accent1"/>
            </a:solidFill>
          </a:ln>
        </p:spPr>
        <p:txBody>
          <a:bodyPr wrap="none" rtlCol="0">
            <a:spAutoFit/>
          </a:bodyPr>
          <a:lstStyle/>
          <a:p>
            <a:r>
              <a:rPr lang="zh-CN" altLang="en-US" b="1"/>
              <a:t>目标</a:t>
            </a:r>
            <a:r>
              <a:rPr lang="en-US" altLang="zh-CN" b="1"/>
              <a:t>1</a:t>
            </a:r>
            <a:r>
              <a:rPr lang="zh-CN" altLang="en-US" b="1"/>
              <a:t>：</a:t>
            </a:r>
          </a:p>
          <a:p>
            <a:r>
              <a:rPr lang="zh-CN" altLang="en-US" b="1"/>
              <a:t>相对位置：约</a:t>
            </a:r>
            <a:r>
              <a:rPr lang="en-US" altLang="zh-CN" b="1"/>
              <a:t>20</a:t>
            </a:r>
            <a:r>
              <a:rPr lang="zh-CN" altLang="en-US" b="1"/>
              <a:t>度</a:t>
            </a:r>
          </a:p>
          <a:p>
            <a:r>
              <a:rPr lang="en-US" altLang="zh-CN" b="1"/>
              <a:t>		</a:t>
            </a:r>
            <a:r>
              <a:rPr lang="zh-CN" altLang="en-US" b="1"/>
              <a:t>距离约</a:t>
            </a:r>
            <a:r>
              <a:rPr lang="en-US" altLang="zh-CN" b="1"/>
              <a:t>25m</a:t>
            </a:r>
          </a:p>
          <a:p>
            <a:r>
              <a:rPr lang="zh-CN" altLang="en-US" b="1"/>
              <a:t>面积大小：约</a:t>
            </a:r>
            <a:r>
              <a:rPr lang="en-US" altLang="zh-CN" b="1"/>
              <a:t>13m</a:t>
            </a:r>
            <a:r>
              <a:rPr lang="en-US" altLang="zh-CN" b="1" baseline="30000"/>
              <a:t>2</a:t>
            </a:r>
          </a:p>
        </p:txBody>
      </p:sp>
      <p:cxnSp>
        <p:nvCxnSpPr>
          <p:cNvPr id="14" name="直接箭头连接符 13"/>
          <p:cNvCxnSpPr>
            <a:stCxn id="8" idx="1"/>
          </p:cNvCxnSpPr>
          <p:nvPr/>
        </p:nvCxnSpPr>
        <p:spPr>
          <a:xfrm flipH="1" flipV="1">
            <a:off x="2203450" y="3080385"/>
            <a:ext cx="4189730" cy="42608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直接箭头连接符 14"/>
          <p:cNvCxnSpPr>
            <a:stCxn id="7" idx="1"/>
            <a:endCxn id="11" idx="3"/>
          </p:cNvCxnSpPr>
          <p:nvPr/>
        </p:nvCxnSpPr>
        <p:spPr>
          <a:xfrm flipH="1" flipV="1">
            <a:off x="2381885" y="5281295"/>
            <a:ext cx="2657475" cy="63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2118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汇报提纲</a:t>
            </a:r>
            <a:endParaRPr lang="zh-CN" altLang="en-US" dirty="0"/>
          </a:p>
        </p:txBody>
      </p:sp>
      <p:graphicFrame>
        <p:nvGraphicFramePr>
          <p:cNvPr id="22" name="图示 21"/>
          <p:cNvGraphicFramePr/>
          <p:nvPr>
            <p:extLst>
              <p:ext uri="{D42A27DB-BD31-4B8C-83A1-F6EECF244321}">
                <p14:modId xmlns:p14="http://schemas.microsoft.com/office/powerpoint/2010/main" val="1139555621"/>
              </p:ext>
            </p:extLst>
          </p:nvPr>
        </p:nvGraphicFramePr>
        <p:xfrm>
          <a:off x="694744" y="1163782"/>
          <a:ext cx="7902753" cy="49031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3" name="直接连接符 12"/>
          <p:cNvCxnSpPr/>
          <p:nvPr/>
        </p:nvCxnSpPr>
        <p:spPr>
          <a:xfrm>
            <a:off x="457200" y="838200"/>
            <a:ext cx="8140297"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灯片编号占位符 1"/>
          <p:cNvSpPr>
            <a:spLocks noGrp="1"/>
          </p:cNvSpPr>
          <p:nvPr>
            <p:ph type="sldNum" sz="quarter" idx="11"/>
          </p:nvPr>
        </p:nvSpPr>
        <p:spPr/>
        <p:txBody>
          <a:bodyPr/>
          <a:lstStyle/>
          <a:p>
            <a:fld id="{D70DDA84-61C3-874D-95B4-BC3725ED964D}" type="slidenum">
              <a:rPr kumimoji="1" lang="zh-CN" altLang="en-US" smtClean="0"/>
              <a:pPr/>
              <a:t>12</a:t>
            </a:fld>
            <a:r>
              <a:rPr kumimoji="1" lang="en-US" altLang="zh-CN" dirty="0"/>
              <a:t>/54</a:t>
            </a:r>
            <a:endParaRPr kumimoji="1" lang="zh-CN" altLang="en-US" dirty="0"/>
          </a:p>
        </p:txBody>
      </p:sp>
    </p:spTree>
    <p:extLst>
      <p:ext uri="{BB962C8B-B14F-4D97-AF65-F5344CB8AC3E}">
        <p14:creationId xmlns:p14="http://schemas.microsoft.com/office/powerpoint/2010/main" val="3074990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lvl="0"/>
            <a:r>
              <a:rPr lang="zh-CN" altLang="en-US" dirty="0"/>
              <a:t>三、关键技术突破与创新点</a:t>
            </a:r>
          </a:p>
        </p:txBody>
      </p:sp>
      <p:sp>
        <p:nvSpPr>
          <p:cNvPr id="6" name="矩形 1"/>
          <p:cNvSpPr>
            <a:spLocks noChangeArrowheads="1"/>
          </p:cNvSpPr>
          <p:nvPr/>
        </p:nvSpPr>
        <p:spPr bwMode="auto">
          <a:xfrm>
            <a:off x="187961" y="870309"/>
            <a:ext cx="1627369" cy="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40000"/>
              </a:lnSpc>
            </a:pPr>
            <a:r>
              <a:rPr lang="zh-CN" altLang="en-US" sz="2800" b="1" dirty="0">
                <a:solidFill>
                  <a:srgbClr val="0000CC"/>
                </a:solidFill>
                <a:latin typeface="Times New Roman" pitchFamily="18" charset="0"/>
                <a:ea typeface="黑体" pitchFamily="49" charset="-122"/>
              </a:rPr>
              <a:t>关键技术</a:t>
            </a:r>
            <a:endParaRPr lang="en-US" altLang="zh-CN" sz="2800" b="1" dirty="0">
              <a:solidFill>
                <a:srgbClr val="0000CC"/>
              </a:solidFill>
              <a:latin typeface="Times New Roman" pitchFamily="18" charset="0"/>
              <a:ea typeface="黑体" pitchFamily="49" charset="-122"/>
            </a:endParaRPr>
          </a:p>
        </p:txBody>
      </p:sp>
      <p:cxnSp>
        <p:nvCxnSpPr>
          <p:cNvPr id="17" name="直接连接符 16"/>
          <p:cNvCxnSpPr/>
          <p:nvPr/>
        </p:nvCxnSpPr>
        <p:spPr>
          <a:xfrm>
            <a:off x="457200" y="838200"/>
            <a:ext cx="8140297"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灯片编号占位符 4"/>
          <p:cNvSpPr>
            <a:spLocks noGrp="1"/>
          </p:cNvSpPr>
          <p:nvPr>
            <p:ph type="sldNum" sz="quarter" idx="11"/>
          </p:nvPr>
        </p:nvSpPr>
        <p:spPr>
          <a:xfrm>
            <a:off x="6689722" y="6494146"/>
            <a:ext cx="2133600" cy="227330"/>
          </a:xfrm>
        </p:spPr>
        <p:txBody>
          <a:bodyPr/>
          <a:lstStyle/>
          <a:p>
            <a:fld id="{D70DDA84-61C3-874D-95B4-BC3725ED964D}" type="slidenum">
              <a:rPr kumimoji="1" lang="zh-CN" altLang="en-US" smtClean="0"/>
              <a:pPr/>
              <a:t>13</a:t>
            </a:fld>
            <a:endParaRPr kumimoji="1" lang="zh-CN" altLang="en-US"/>
          </a:p>
        </p:txBody>
      </p:sp>
      <p:sp>
        <p:nvSpPr>
          <p:cNvPr id="4" name="Rectangle 2"/>
          <p:cNvSpPr>
            <a:spLocks noChangeArrowheads="1"/>
          </p:cNvSpPr>
          <p:nvPr/>
        </p:nvSpPr>
        <p:spPr bwMode="auto">
          <a:xfrm>
            <a:off x="3371850" y="14196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文本框 10"/>
          <p:cNvSpPr txBox="1"/>
          <p:nvPr/>
        </p:nvSpPr>
        <p:spPr>
          <a:xfrm>
            <a:off x="597877" y="1495038"/>
            <a:ext cx="7999620"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   根据课题研究内容，该研究涉及五个关键技术：</a:t>
            </a:r>
          </a:p>
        </p:txBody>
      </p:sp>
      <p:sp>
        <p:nvSpPr>
          <p:cNvPr id="2" name="圆角矩形 1"/>
          <p:cNvSpPr/>
          <p:nvPr/>
        </p:nvSpPr>
        <p:spPr>
          <a:xfrm>
            <a:off x="2520637" y="2114466"/>
            <a:ext cx="4366054" cy="667261"/>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面向低分辨率的侦察目标智能感知技术</a:t>
            </a:r>
          </a:p>
        </p:txBody>
      </p:sp>
      <p:sp>
        <p:nvSpPr>
          <p:cNvPr id="7" name="流程图: 磁盘 6"/>
          <p:cNvSpPr/>
          <p:nvPr/>
        </p:nvSpPr>
        <p:spPr>
          <a:xfrm>
            <a:off x="2327550" y="3432644"/>
            <a:ext cx="1286453" cy="1853702"/>
          </a:xfrm>
          <a:prstGeom prst="flowChartMagneticDisk">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zh-CN" altLang="en-US" sz="1400" b="1" dirty="0">
                <a:solidFill>
                  <a:schemeClr val="tx1"/>
                </a:solidFill>
                <a:latin typeface="微软雅黑" panose="020B0503020204020204" pitchFamily="34" charset="-122"/>
                <a:ea typeface="微软雅黑" panose="020B0503020204020204" pitchFamily="34" charset="-122"/>
              </a:rPr>
              <a:t>基于深度学习的运动目标感知技术</a:t>
            </a:r>
          </a:p>
        </p:txBody>
      </p:sp>
      <p:sp>
        <p:nvSpPr>
          <p:cNvPr id="13" name="流程图: 磁盘 12"/>
          <p:cNvSpPr/>
          <p:nvPr/>
        </p:nvSpPr>
        <p:spPr>
          <a:xfrm>
            <a:off x="3897040" y="3432644"/>
            <a:ext cx="1380673" cy="1853702"/>
          </a:xfrm>
          <a:prstGeom prst="flowChartMagneticDisk">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zh-CN" altLang="en-US" sz="1400" b="1" dirty="0">
                <a:solidFill>
                  <a:schemeClr val="tx1"/>
                </a:solidFill>
                <a:latin typeface="微软雅黑" panose="020B0503020204020204" pitchFamily="34" charset="-122"/>
                <a:ea typeface="微软雅黑" panose="020B0503020204020204" pitchFamily="34" charset="-122"/>
              </a:rPr>
              <a:t>基于格式塔理论船名检测与识别技术</a:t>
            </a:r>
          </a:p>
        </p:txBody>
      </p:sp>
      <p:sp>
        <p:nvSpPr>
          <p:cNvPr id="14" name="流程图: 磁盘 13"/>
          <p:cNvSpPr/>
          <p:nvPr/>
        </p:nvSpPr>
        <p:spPr>
          <a:xfrm>
            <a:off x="5560750" y="3385364"/>
            <a:ext cx="1325941" cy="1873042"/>
          </a:xfrm>
          <a:prstGeom prst="flowChartMagneticDisk">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zh-CN" altLang="en-US" sz="1400" b="1" dirty="0">
                <a:solidFill>
                  <a:schemeClr val="tx1"/>
                </a:solidFill>
                <a:latin typeface="微软雅黑" panose="020B0503020204020204" pitchFamily="34" charset="-122"/>
                <a:ea typeface="微软雅黑" panose="020B0503020204020204" pitchFamily="34" charset="-122"/>
              </a:rPr>
              <a:t>基于低分辨率目标状态估计技术</a:t>
            </a:r>
            <a:endParaRPr lang="en-US" altLang="zh-CN" sz="1400" b="1" dirty="0">
              <a:solidFill>
                <a:schemeClr val="tx1"/>
              </a:solidFill>
              <a:latin typeface="微软雅黑" panose="020B0503020204020204" pitchFamily="34" charset="-122"/>
              <a:ea typeface="微软雅黑" panose="020B0503020204020204" pitchFamily="34" charset="-122"/>
            </a:endParaRPr>
          </a:p>
        </p:txBody>
      </p:sp>
      <p:sp>
        <p:nvSpPr>
          <p:cNvPr id="15" name="流程图: 磁盘 14"/>
          <p:cNvSpPr/>
          <p:nvPr/>
        </p:nvSpPr>
        <p:spPr>
          <a:xfrm>
            <a:off x="826153" y="3432644"/>
            <a:ext cx="1323304" cy="1853702"/>
          </a:xfrm>
          <a:prstGeom prst="flowChartMagneticDisk">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zh-CN" altLang="en-US" sz="1400" b="1" dirty="0">
                <a:solidFill>
                  <a:schemeClr val="tx1"/>
                </a:solidFill>
                <a:latin typeface="微软雅黑" panose="020B0503020204020204" pitchFamily="34" charset="-122"/>
                <a:ea typeface="微软雅黑" panose="020B0503020204020204" pitchFamily="34" charset="-122"/>
              </a:rPr>
              <a:t>基于残差网络的超分辨率图像重建技术</a:t>
            </a:r>
            <a:endParaRPr lang="en-US" altLang="zh-CN" sz="1400" b="1" dirty="0">
              <a:solidFill>
                <a:schemeClr val="tx1"/>
              </a:solidFill>
              <a:latin typeface="微软雅黑" panose="020B0503020204020204" pitchFamily="34" charset="-122"/>
              <a:ea typeface="微软雅黑" panose="020B0503020204020204" pitchFamily="34" charset="-122"/>
            </a:endParaRPr>
          </a:p>
        </p:txBody>
      </p:sp>
      <p:sp>
        <p:nvSpPr>
          <p:cNvPr id="16" name="流程图: 磁盘 15"/>
          <p:cNvSpPr/>
          <p:nvPr/>
        </p:nvSpPr>
        <p:spPr>
          <a:xfrm>
            <a:off x="7023213" y="3432644"/>
            <a:ext cx="1264329" cy="1853702"/>
          </a:xfrm>
          <a:prstGeom prst="flowChartMagneticDisk">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zh-CN" altLang="en-US" sz="1400" b="1" dirty="0">
                <a:solidFill>
                  <a:schemeClr val="tx1"/>
                </a:solidFill>
                <a:latin typeface="微软雅黑" panose="020B0503020204020204" pitchFamily="34" charset="-122"/>
                <a:ea typeface="微软雅黑" panose="020B0503020204020204" pitchFamily="34" charset="-122"/>
              </a:rPr>
              <a:t>基于增量式迁移学习视频内容标注技术</a:t>
            </a:r>
          </a:p>
        </p:txBody>
      </p:sp>
      <p:sp>
        <p:nvSpPr>
          <p:cNvPr id="18" name="左大括号 17"/>
          <p:cNvSpPr/>
          <p:nvPr/>
        </p:nvSpPr>
        <p:spPr>
          <a:xfrm rot="5400000">
            <a:off x="4249953" y="85120"/>
            <a:ext cx="542400" cy="615264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20" name="矩形 19"/>
          <p:cNvSpPr/>
          <p:nvPr/>
        </p:nvSpPr>
        <p:spPr>
          <a:xfrm>
            <a:off x="1289431" y="3583017"/>
            <a:ext cx="327333" cy="369332"/>
          </a:xfrm>
          <a:prstGeom prst="rect">
            <a:avLst/>
          </a:prstGeom>
        </p:spPr>
        <p:txBody>
          <a:bodyPr wrap="none">
            <a:spAutoFit/>
          </a:bodyPr>
          <a:lstStyle/>
          <a:p>
            <a:pPr algn="ctr"/>
            <a:r>
              <a:rPr lang="en-US" altLang="zh-CN" b="1" dirty="0">
                <a:solidFill>
                  <a:srgbClr val="954ECA"/>
                </a:solidFill>
                <a:latin typeface="微软雅黑" panose="020B0503020204020204" pitchFamily="34" charset="-122"/>
                <a:ea typeface="微软雅黑" panose="020B0503020204020204" pitchFamily="34" charset="-122"/>
              </a:rPr>
              <a:t>1</a:t>
            </a:r>
            <a:endParaRPr lang="zh-CN" altLang="zh-CN" b="1" dirty="0">
              <a:solidFill>
                <a:srgbClr val="954ECA"/>
              </a:solidFill>
              <a:latin typeface="微软雅黑" panose="020B0503020204020204" pitchFamily="34" charset="-122"/>
              <a:ea typeface="微软雅黑" panose="020B0503020204020204" pitchFamily="34" charset="-122"/>
            </a:endParaRPr>
          </a:p>
        </p:txBody>
      </p:sp>
      <p:sp>
        <p:nvSpPr>
          <p:cNvPr id="21" name="矩形 20"/>
          <p:cNvSpPr/>
          <p:nvPr/>
        </p:nvSpPr>
        <p:spPr>
          <a:xfrm>
            <a:off x="2807109" y="3569460"/>
            <a:ext cx="327333" cy="369332"/>
          </a:xfrm>
          <a:prstGeom prst="rect">
            <a:avLst/>
          </a:prstGeom>
        </p:spPr>
        <p:txBody>
          <a:bodyPr wrap="none">
            <a:spAutoFit/>
          </a:bodyPr>
          <a:lstStyle/>
          <a:p>
            <a:pPr algn="ctr"/>
            <a:r>
              <a:rPr lang="en-US" altLang="zh-CN" b="1" dirty="0">
                <a:solidFill>
                  <a:srgbClr val="954ECA"/>
                </a:solidFill>
                <a:latin typeface="微软雅黑" panose="020B0503020204020204" pitchFamily="34" charset="-122"/>
                <a:ea typeface="微软雅黑" panose="020B0503020204020204" pitchFamily="34" charset="-122"/>
              </a:rPr>
              <a:t>2</a:t>
            </a:r>
            <a:endParaRPr lang="zh-CN" altLang="zh-CN" b="1" dirty="0">
              <a:solidFill>
                <a:srgbClr val="954ECA"/>
              </a:solidFill>
              <a:latin typeface="微软雅黑" panose="020B0503020204020204" pitchFamily="34" charset="-122"/>
              <a:ea typeface="微软雅黑" panose="020B0503020204020204" pitchFamily="34" charset="-122"/>
            </a:endParaRPr>
          </a:p>
        </p:txBody>
      </p:sp>
      <p:sp>
        <p:nvSpPr>
          <p:cNvPr id="22" name="矩形 21"/>
          <p:cNvSpPr/>
          <p:nvPr/>
        </p:nvSpPr>
        <p:spPr>
          <a:xfrm>
            <a:off x="4385015" y="3569460"/>
            <a:ext cx="327333" cy="369332"/>
          </a:xfrm>
          <a:prstGeom prst="rect">
            <a:avLst/>
          </a:prstGeom>
        </p:spPr>
        <p:txBody>
          <a:bodyPr wrap="none">
            <a:spAutoFit/>
          </a:bodyPr>
          <a:lstStyle/>
          <a:p>
            <a:pPr algn="ctr"/>
            <a:r>
              <a:rPr lang="en-US" altLang="zh-CN" b="1" dirty="0">
                <a:solidFill>
                  <a:srgbClr val="954ECA"/>
                </a:solidFill>
                <a:latin typeface="微软雅黑" panose="020B0503020204020204" pitchFamily="34" charset="-122"/>
                <a:ea typeface="微软雅黑" panose="020B0503020204020204" pitchFamily="34" charset="-122"/>
              </a:rPr>
              <a:t>3</a:t>
            </a:r>
            <a:endParaRPr lang="zh-CN" altLang="zh-CN" b="1" dirty="0">
              <a:solidFill>
                <a:srgbClr val="954ECA"/>
              </a:solidFill>
              <a:latin typeface="微软雅黑" panose="020B0503020204020204" pitchFamily="34" charset="-122"/>
              <a:ea typeface="微软雅黑" panose="020B0503020204020204" pitchFamily="34" charset="-122"/>
            </a:endParaRPr>
          </a:p>
        </p:txBody>
      </p:sp>
      <p:sp>
        <p:nvSpPr>
          <p:cNvPr id="23" name="矩形 22"/>
          <p:cNvSpPr/>
          <p:nvPr/>
        </p:nvSpPr>
        <p:spPr>
          <a:xfrm>
            <a:off x="6101711" y="3569460"/>
            <a:ext cx="327333" cy="369332"/>
          </a:xfrm>
          <a:prstGeom prst="rect">
            <a:avLst/>
          </a:prstGeom>
        </p:spPr>
        <p:txBody>
          <a:bodyPr wrap="none">
            <a:spAutoFit/>
          </a:bodyPr>
          <a:lstStyle/>
          <a:p>
            <a:pPr algn="ctr"/>
            <a:r>
              <a:rPr lang="en-US" altLang="zh-CN" b="1" dirty="0">
                <a:solidFill>
                  <a:srgbClr val="954ECA"/>
                </a:solidFill>
                <a:latin typeface="微软雅黑" panose="020B0503020204020204" pitchFamily="34" charset="-122"/>
                <a:ea typeface="微软雅黑" panose="020B0503020204020204" pitchFamily="34" charset="-122"/>
              </a:rPr>
              <a:t>4</a:t>
            </a:r>
            <a:endParaRPr lang="zh-CN" altLang="zh-CN" b="1" dirty="0">
              <a:solidFill>
                <a:srgbClr val="954ECA"/>
              </a:solidFill>
              <a:latin typeface="微软雅黑" panose="020B0503020204020204" pitchFamily="34" charset="-122"/>
              <a:ea typeface="微软雅黑" panose="020B0503020204020204" pitchFamily="34" charset="-122"/>
            </a:endParaRPr>
          </a:p>
        </p:txBody>
      </p:sp>
      <p:sp>
        <p:nvSpPr>
          <p:cNvPr id="24" name="矩形 23"/>
          <p:cNvSpPr/>
          <p:nvPr/>
        </p:nvSpPr>
        <p:spPr>
          <a:xfrm>
            <a:off x="7491710" y="3605712"/>
            <a:ext cx="327333" cy="369332"/>
          </a:xfrm>
          <a:prstGeom prst="rect">
            <a:avLst/>
          </a:prstGeom>
        </p:spPr>
        <p:txBody>
          <a:bodyPr wrap="none">
            <a:spAutoFit/>
          </a:bodyPr>
          <a:lstStyle/>
          <a:p>
            <a:pPr algn="ctr"/>
            <a:r>
              <a:rPr lang="en-US" altLang="zh-CN" b="1" dirty="0">
                <a:solidFill>
                  <a:srgbClr val="954ECA"/>
                </a:solidFill>
                <a:latin typeface="微软雅黑" panose="020B0503020204020204" pitchFamily="34" charset="-122"/>
                <a:ea typeface="微软雅黑" panose="020B0503020204020204" pitchFamily="34" charset="-122"/>
              </a:rPr>
              <a:t>5</a:t>
            </a:r>
            <a:endParaRPr lang="zh-CN" altLang="zh-CN" b="1" dirty="0">
              <a:solidFill>
                <a:srgbClr val="954ECA"/>
              </a:solidFill>
              <a:latin typeface="微软雅黑" panose="020B0503020204020204" pitchFamily="34" charset="-122"/>
              <a:ea typeface="微软雅黑" panose="020B0503020204020204" pitchFamily="34" charset="-122"/>
            </a:endParaRPr>
          </a:p>
        </p:txBody>
      </p:sp>
      <p:cxnSp>
        <p:nvCxnSpPr>
          <p:cNvPr id="27" name="直接连接符 26"/>
          <p:cNvCxnSpPr>
            <a:stCxn id="15" idx="3"/>
          </p:cNvCxnSpPr>
          <p:nvPr/>
        </p:nvCxnSpPr>
        <p:spPr>
          <a:xfrm>
            <a:off x="1487805" y="5286346"/>
            <a:ext cx="13005" cy="559977"/>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p:cNvCxnSpPr/>
          <p:nvPr/>
        </p:nvCxnSpPr>
        <p:spPr>
          <a:xfrm>
            <a:off x="1487805" y="5846323"/>
            <a:ext cx="477757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箭头连接符 32"/>
          <p:cNvCxnSpPr>
            <a:endCxn id="7" idx="3"/>
          </p:cNvCxnSpPr>
          <p:nvPr/>
        </p:nvCxnSpPr>
        <p:spPr>
          <a:xfrm flipH="1" flipV="1">
            <a:off x="2970777" y="5286346"/>
            <a:ext cx="9095" cy="5599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直接箭头连接符 33"/>
          <p:cNvCxnSpPr/>
          <p:nvPr/>
        </p:nvCxnSpPr>
        <p:spPr>
          <a:xfrm flipH="1" flipV="1">
            <a:off x="4586284" y="5275631"/>
            <a:ext cx="9095" cy="5599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直接箭头连接符 34"/>
          <p:cNvCxnSpPr/>
          <p:nvPr/>
        </p:nvCxnSpPr>
        <p:spPr>
          <a:xfrm flipH="1" flipV="1">
            <a:off x="6265377" y="5280593"/>
            <a:ext cx="9095" cy="5599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上弧形箭头 36"/>
          <p:cNvSpPr/>
          <p:nvPr/>
        </p:nvSpPr>
        <p:spPr>
          <a:xfrm flipH="1">
            <a:off x="3083914" y="3260456"/>
            <a:ext cx="4407796" cy="516367"/>
          </a:xfrm>
          <a:prstGeom prst="curved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solidFill>
            </a:endParaRPr>
          </a:p>
        </p:txBody>
      </p:sp>
      <p:sp>
        <p:nvSpPr>
          <p:cNvPr id="38" name="上弧形箭头 37"/>
          <p:cNvSpPr/>
          <p:nvPr/>
        </p:nvSpPr>
        <p:spPr>
          <a:xfrm flipH="1">
            <a:off x="1500810" y="3219806"/>
            <a:ext cx="6043784" cy="542102"/>
          </a:xfrm>
          <a:prstGeom prst="curved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solidFill>
            </a:endParaRPr>
          </a:p>
        </p:txBody>
      </p:sp>
      <p:sp>
        <p:nvSpPr>
          <p:cNvPr id="40" name="上弧形箭头 39"/>
          <p:cNvSpPr/>
          <p:nvPr/>
        </p:nvSpPr>
        <p:spPr>
          <a:xfrm flipH="1">
            <a:off x="4660035" y="3324127"/>
            <a:ext cx="2883349" cy="423238"/>
          </a:xfrm>
          <a:prstGeom prst="curved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644214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lvl="0"/>
            <a:r>
              <a:rPr lang="zh-CN" altLang="en-US" dirty="0"/>
              <a:t>三、关键技术突破与创新点</a:t>
            </a:r>
          </a:p>
        </p:txBody>
      </p:sp>
      <p:sp>
        <p:nvSpPr>
          <p:cNvPr id="6" name="矩形 1"/>
          <p:cNvSpPr>
            <a:spLocks noChangeArrowheads="1"/>
          </p:cNvSpPr>
          <p:nvPr/>
        </p:nvSpPr>
        <p:spPr bwMode="auto">
          <a:xfrm>
            <a:off x="187961" y="870309"/>
            <a:ext cx="7306808" cy="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40000"/>
              </a:lnSpc>
            </a:pPr>
            <a:r>
              <a:rPr lang="en-US" altLang="zh-CN" sz="2800" b="1" dirty="0">
                <a:solidFill>
                  <a:srgbClr val="0000CC"/>
                </a:solidFill>
                <a:latin typeface="Times New Roman" pitchFamily="18" charset="0"/>
                <a:ea typeface="黑体" pitchFamily="49" charset="-122"/>
              </a:rPr>
              <a:t>1.</a:t>
            </a:r>
            <a:r>
              <a:rPr lang="zh-CN" altLang="en-US" sz="2800" b="1" dirty="0">
                <a:solidFill>
                  <a:srgbClr val="0000CC"/>
                </a:solidFill>
                <a:latin typeface="Times New Roman" pitchFamily="18" charset="0"/>
                <a:ea typeface="黑体" pitchFamily="49" charset="-122"/>
              </a:rPr>
              <a:t>基于深度残差网络超分辨率重建技术（张）</a:t>
            </a:r>
            <a:endParaRPr lang="en-US" altLang="zh-CN" sz="2800" b="1" dirty="0">
              <a:solidFill>
                <a:srgbClr val="0000CC"/>
              </a:solidFill>
              <a:latin typeface="Times New Roman" pitchFamily="18" charset="0"/>
              <a:ea typeface="黑体" pitchFamily="49" charset="-122"/>
            </a:endParaRPr>
          </a:p>
        </p:txBody>
      </p:sp>
      <p:cxnSp>
        <p:nvCxnSpPr>
          <p:cNvPr id="17" name="直接连接符 16"/>
          <p:cNvCxnSpPr/>
          <p:nvPr/>
        </p:nvCxnSpPr>
        <p:spPr>
          <a:xfrm>
            <a:off x="457200" y="838200"/>
            <a:ext cx="8140297"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灯片编号占位符 4"/>
          <p:cNvSpPr>
            <a:spLocks noGrp="1"/>
          </p:cNvSpPr>
          <p:nvPr>
            <p:ph type="sldNum" sz="quarter" idx="11"/>
          </p:nvPr>
        </p:nvSpPr>
        <p:spPr>
          <a:xfrm>
            <a:off x="6689722" y="6494146"/>
            <a:ext cx="2133600" cy="227330"/>
          </a:xfrm>
        </p:spPr>
        <p:txBody>
          <a:bodyPr/>
          <a:lstStyle/>
          <a:p>
            <a:fld id="{D70DDA84-61C3-874D-95B4-BC3725ED964D}" type="slidenum">
              <a:rPr kumimoji="1" lang="zh-CN" altLang="en-US" smtClean="0"/>
              <a:pPr/>
              <a:t>14</a:t>
            </a:fld>
            <a:endParaRPr kumimoji="1" lang="zh-CN" altLang="en-US"/>
          </a:p>
        </p:txBody>
      </p:sp>
      <p:sp>
        <p:nvSpPr>
          <p:cNvPr id="4" name="Rectangle 2"/>
          <p:cNvSpPr>
            <a:spLocks noChangeArrowheads="1"/>
          </p:cNvSpPr>
          <p:nvPr/>
        </p:nvSpPr>
        <p:spPr bwMode="auto">
          <a:xfrm>
            <a:off x="3371850" y="14196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文本框 10"/>
          <p:cNvSpPr txBox="1"/>
          <p:nvPr/>
        </p:nvSpPr>
        <p:spPr>
          <a:xfrm>
            <a:off x="597877" y="1495038"/>
            <a:ext cx="7999620" cy="163121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采用了什么技术，解决什么问题，具体的技术路线；</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实验验证结果，已实现的功能指标，对未达到的指标说明原因；</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列出技术的创新点</a:t>
            </a:r>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文字</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图示，</a:t>
            </a:r>
            <a:r>
              <a:rPr lang="en-US" altLang="zh-CN" sz="2000" b="1" dirty="0">
                <a:latin typeface="微软雅黑" panose="020B0503020204020204" pitchFamily="34" charset="-122"/>
                <a:ea typeface="微软雅黑" panose="020B0503020204020204" pitchFamily="34" charset="-122"/>
              </a:rPr>
              <a:t>3-4</a:t>
            </a:r>
            <a:r>
              <a:rPr lang="zh-CN" altLang="en-US" sz="2000" b="1" dirty="0">
                <a:latin typeface="微软雅黑" panose="020B0503020204020204" pitchFamily="34" charset="-122"/>
                <a:ea typeface="微软雅黑" panose="020B0503020204020204" pitchFamily="34" charset="-122"/>
              </a:rPr>
              <a:t>页左右。</a:t>
            </a:r>
          </a:p>
        </p:txBody>
      </p:sp>
    </p:spTree>
    <p:extLst>
      <p:ext uri="{BB962C8B-B14F-4D97-AF65-F5344CB8AC3E}">
        <p14:creationId xmlns:p14="http://schemas.microsoft.com/office/powerpoint/2010/main" val="419832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lvl="0"/>
            <a:r>
              <a:rPr lang="zh-CN" altLang="en-US" dirty="0"/>
              <a:t>三、关键技术突破与创新点</a:t>
            </a:r>
          </a:p>
        </p:txBody>
      </p:sp>
      <p:sp>
        <p:nvSpPr>
          <p:cNvPr id="6" name="矩形 1"/>
          <p:cNvSpPr>
            <a:spLocks noChangeArrowheads="1"/>
          </p:cNvSpPr>
          <p:nvPr/>
        </p:nvSpPr>
        <p:spPr bwMode="auto">
          <a:xfrm>
            <a:off x="187961" y="870309"/>
            <a:ext cx="6169660" cy="694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40000"/>
              </a:lnSpc>
            </a:pPr>
            <a:r>
              <a:rPr lang="en-US" altLang="zh-CN" sz="2800" b="1" dirty="0">
                <a:solidFill>
                  <a:srgbClr val="0000CC"/>
                </a:solidFill>
                <a:latin typeface="Times New Roman" panose="02020603050405020304" pitchFamily="18" charset="0"/>
                <a:ea typeface="黑体" panose="02010609060101010101" pitchFamily="49" charset="-122"/>
              </a:rPr>
              <a:t>1.</a:t>
            </a:r>
            <a:r>
              <a:rPr lang="zh-CN" altLang="en-US" sz="2800" b="1" dirty="0">
                <a:solidFill>
                  <a:srgbClr val="0000CC"/>
                </a:solidFill>
                <a:latin typeface="Times New Roman" panose="02020603050405020304" pitchFamily="18" charset="0"/>
                <a:ea typeface="黑体" panose="02010609060101010101" pitchFamily="49" charset="-122"/>
              </a:rPr>
              <a:t>基于对抗生成网络超分辨率重建技术</a:t>
            </a:r>
            <a:endParaRPr lang="en-US" altLang="zh-CN" sz="2800" b="1" dirty="0">
              <a:solidFill>
                <a:srgbClr val="0000CC"/>
              </a:solidFill>
              <a:latin typeface="Times New Roman" panose="02020603050405020304" pitchFamily="18" charset="0"/>
              <a:ea typeface="黑体" panose="02010609060101010101" pitchFamily="49" charset="-122"/>
            </a:endParaRPr>
          </a:p>
        </p:txBody>
      </p:sp>
      <p:cxnSp>
        <p:nvCxnSpPr>
          <p:cNvPr id="17" name="直接连接符 16"/>
          <p:cNvCxnSpPr/>
          <p:nvPr/>
        </p:nvCxnSpPr>
        <p:spPr>
          <a:xfrm>
            <a:off x="457200" y="838200"/>
            <a:ext cx="8140297"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灯片编号占位符 4"/>
          <p:cNvSpPr>
            <a:spLocks noGrp="1"/>
          </p:cNvSpPr>
          <p:nvPr>
            <p:ph type="sldNum" sz="quarter" idx="11"/>
          </p:nvPr>
        </p:nvSpPr>
        <p:spPr>
          <a:xfrm>
            <a:off x="6689722" y="6494146"/>
            <a:ext cx="2133600" cy="227330"/>
          </a:xfrm>
        </p:spPr>
        <p:txBody>
          <a:bodyPr/>
          <a:lstStyle/>
          <a:p>
            <a:fld id="{D70DDA84-61C3-874D-95B4-BC3725ED964D}" type="slidenum">
              <a:rPr kumimoji="1" lang="zh-CN" altLang="en-US" smtClean="0"/>
              <a:t>15</a:t>
            </a:fld>
            <a:endParaRPr kumimoji="1" lang="zh-CN" altLang="en-US"/>
          </a:p>
        </p:txBody>
      </p:sp>
      <p:sp>
        <p:nvSpPr>
          <p:cNvPr id="4" name="Rectangle 2"/>
          <p:cNvSpPr>
            <a:spLocks noChangeArrowheads="1"/>
          </p:cNvSpPr>
          <p:nvPr/>
        </p:nvSpPr>
        <p:spPr bwMode="auto">
          <a:xfrm>
            <a:off x="3371850" y="14196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文本框 1"/>
          <p:cNvSpPr txBox="1"/>
          <p:nvPr/>
        </p:nvSpPr>
        <p:spPr>
          <a:xfrm>
            <a:off x="456907" y="1695698"/>
            <a:ext cx="7999620" cy="39878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   设计Generator和Discriminator两个络结构，交叉优化生成结果</a:t>
            </a:r>
          </a:p>
        </p:txBody>
      </p:sp>
      <p:pic>
        <p:nvPicPr>
          <p:cNvPr id="7" name="图片 8"/>
          <p:cNvPicPr>
            <a:picLocks noChangeAspect="1"/>
          </p:cNvPicPr>
          <p:nvPr>
            <p:custDataLst>
              <p:tags r:id="rId1"/>
            </p:custDataLst>
          </p:nvPr>
        </p:nvPicPr>
        <p:blipFill>
          <a:blip r:embed="rId4"/>
          <a:stretch>
            <a:fillRect/>
          </a:stretch>
        </p:blipFill>
        <p:spPr>
          <a:xfrm>
            <a:off x="828040" y="2242820"/>
            <a:ext cx="7257415" cy="2012315"/>
          </a:xfrm>
          <a:prstGeom prst="rect">
            <a:avLst/>
          </a:prstGeom>
          <a:noFill/>
          <a:ln>
            <a:noFill/>
          </a:ln>
        </p:spPr>
      </p:pic>
      <p:sp>
        <p:nvSpPr>
          <p:cNvPr id="8" name="文本框 7"/>
          <p:cNvSpPr txBox="1"/>
          <p:nvPr/>
        </p:nvSpPr>
        <p:spPr>
          <a:xfrm>
            <a:off x="3139440" y="4328795"/>
            <a:ext cx="2196465" cy="368300"/>
          </a:xfrm>
          <a:prstGeom prst="rect">
            <a:avLst/>
          </a:prstGeom>
          <a:noFill/>
        </p:spPr>
        <p:txBody>
          <a:bodyPr wrap="none" rtlCol="0" anchor="t">
            <a:spAutoFit/>
          </a:bodyPr>
          <a:lstStyle/>
          <a:p>
            <a:pPr algn="l"/>
            <a:r>
              <a:rPr lang="zh-CN" altLang="en-US" dirty="0">
                <a:latin typeface="微软雅黑" panose="020B0503020204020204" pitchFamily="34" charset="-122"/>
                <a:ea typeface="微软雅黑" panose="020B0503020204020204" pitchFamily="34" charset="-122"/>
                <a:sym typeface="+mn-ea"/>
              </a:rPr>
              <a:t>Generator网络结构</a:t>
            </a:r>
          </a:p>
        </p:txBody>
      </p:sp>
      <p:sp>
        <p:nvSpPr>
          <p:cNvPr id="9" name="文本框 8"/>
          <p:cNvSpPr txBox="1"/>
          <p:nvPr/>
        </p:nvSpPr>
        <p:spPr>
          <a:xfrm>
            <a:off x="526757" y="4781163"/>
            <a:ext cx="7999620" cy="132207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输入：低分辨率图片</a:t>
            </a:r>
          </a:p>
          <a:p>
            <a:r>
              <a:rPr lang="zh-CN" altLang="en-US" sz="2000" dirty="0">
                <a:latin typeface="微软雅黑" panose="020B0503020204020204" pitchFamily="34" charset="-122"/>
                <a:ea typeface="微软雅黑" panose="020B0503020204020204" pitchFamily="34" charset="-122"/>
              </a:rPr>
              <a:t>输出：高分辨率图片</a:t>
            </a:r>
          </a:p>
          <a:p>
            <a:r>
              <a:rPr lang="zh-CN" altLang="en-US" sz="2000" dirty="0">
                <a:latin typeface="微软雅黑" panose="020B0503020204020204" pitchFamily="34" charset="-122"/>
                <a:ea typeface="微软雅黑" panose="020B0503020204020204" pitchFamily="34" charset="-122"/>
              </a:rPr>
              <a:t>结构特点：采用深层res-net结构提取</a:t>
            </a:r>
            <a:r>
              <a:rPr lang="en-US" altLang="zh-CN" sz="2000" dirty="0">
                <a:latin typeface="微软雅黑" panose="020B0503020204020204" pitchFamily="34" charset="-122"/>
                <a:ea typeface="微软雅黑" panose="020B0503020204020204" pitchFamily="34" charset="-122"/>
              </a:rPr>
              <a:t>feature</a:t>
            </a:r>
            <a:r>
              <a:rPr lang="zh-CN" altLang="en-US" sz="2000" dirty="0">
                <a:latin typeface="微软雅黑" panose="020B0503020204020204" pitchFamily="34" charset="-122"/>
                <a:ea typeface="微软雅黑" panose="020B0503020204020204" pitchFamily="34" charset="-122"/>
              </a:rPr>
              <a:t>；采用</a:t>
            </a:r>
            <a:r>
              <a:rPr lang="en-US" altLang="zh-CN" sz="2000" dirty="0">
                <a:latin typeface="微软雅黑" panose="020B0503020204020204" pitchFamily="34" charset="-122"/>
                <a:ea typeface="微软雅黑" panose="020B0503020204020204" pitchFamily="34" charset="-122"/>
              </a:rPr>
              <a:t>pixel-shuffler</a:t>
            </a:r>
            <a:r>
              <a:rPr lang="zh-CN" altLang="en-US" sz="2000" dirty="0">
                <a:latin typeface="微软雅黑" panose="020B0503020204020204" pitchFamily="34" charset="-122"/>
                <a:ea typeface="微软雅黑" panose="020B0503020204020204" pitchFamily="34" charset="-122"/>
              </a:rPr>
              <a:t>结构进行升采样与非线性映射</a:t>
            </a:r>
          </a:p>
        </p:txBody>
      </p:sp>
    </p:spTree>
    <p:extLst>
      <p:ext uri="{BB962C8B-B14F-4D97-AF65-F5344CB8AC3E}">
        <p14:creationId xmlns:p14="http://schemas.microsoft.com/office/powerpoint/2010/main" val="10050183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lvl="0"/>
            <a:r>
              <a:rPr lang="zh-CN" altLang="en-US" dirty="0"/>
              <a:t>三、关键技术突破与创新点</a:t>
            </a:r>
          </a:p>
        </p:txBody>
      </p:sp>
      <p:sp>
        <p:nvSpPr>
          <p:cNvPr id="6" name="矩形 1"/>
          <p:cNvSpPr>
            <a:spLocks noChangeArrowheads="1"/>
          </p:cNvSpPr>
          <p:nvPr/>
        </p:nvSpPr>
        <p:spPr bwMode="auto">
          <a:xfrm>
            <a:off x="187961" y="870309"/>
            <a:ext cx="6169660" cy="694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40000"/>
              </a:lnSpc>
            </a:pPr>
            <a:r>
              <a:rPr lang="en-US" altLang="zh-CN" sz="2800" b="1" dirty="0">
                <a:solidFill>
                  <a:srgbClr val="0000CC"/>
                </a:solidFill>
                <a:latin typeface="Times New Roman" panose="02020603050405020304" pitchFamily="18" charset="0"/>
                <a:ea typeface="黑体" panose="02010609060101010101" pitchFamily="49" charset="-122"/>
              </a:rPr>
              <a:t>1.</a:t>
            </a:r>
            <a:r>
              <a:rPr lang="zh-CN" altLang="en-US" sz="2800" b="1" dirty="0">
                <a:solidFill>
                  <a:srgbClr val="0000CC"/>
                </a:solidFill>
                <a:latin typeface="Times New Roman" panose="02020603050405020304" pitchFamily="18" charset="0"/>
                <a:ea typeface="黑体" panose="02010609060101010101" pitchFamily="49" charset="-122"/>
              </a:rPr>
              <a:t>基于对抗生成网络超分辨率重建技术</a:t>
            </a:r>
            <a:endParaRPr lang="en-US" altLang="zh-CN" sz="2800" b="1" dirty="0">
              <a:solidFill>
                <a:srgbClr val="0000CC"/>
              </a:solidFill>
              <a:latin typeface="Times New Roman" panose="02020603050405020304" pitchFamily="18" charset="0"/>
              <a:ea typeface="黑体" panose="02010609060101010101" pitchFamily="49" charset="-122"/>
            </a:endParaRPr>
          </a:p>
        </p:txBody>
      </p:sp>
      <p:cxnSp>
        <p:nvCxnSpPr>
          <p:cNvPr id="17" name="直接连接符 16"/>
          <p:cNvCxnSpPr/>
          <p:nvPr/>
        </p:nvCxnSpPr>
        <p:spPr>
          <a:xfrm>
            <a:off x="457200" y="838200"/>
            <a:ext cx="8140297"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灯片编号占位符 4"/>
          <p:cNvSpPr>
            <a:spLocks noGrp="1"/>
          </p:cNvSpPr>
          <p:nvPr>
            <p:ph type="sldNum" sz="quarter" idx="11"/>
          </p:nvPr>
        </p:nvSpPr>
        <p:spPr>
          <a:xfrm>
            <a:off x="6689722" y="6494146"/>
            <a:ext cx="2133600" cy="227330"/>
          </a:xfrm>
        </p:spPr>
        <p:txBody>
          <a:bodyPr/>
          <a:lstStyle/>
          <a:p>
            <a:fld id="{D70DDA84-61C3-874D-95B4-BC3725ED964D}" type="slidenum">
              <a:rPr kumimoji="1" lang="zh-CN" altLang="en-US" smtClean="0"/>
              <a:t>16</a:t>
            </a:fld>
            <a:endParaRPr kumimoji="1" lang="zh-CN" altLang="en-US"/>
          </a:p>
        </p:txBody>
      </p:sp>
      <p:sp>
        <p:nvSpPr>
          <p:cNvPr id="4" name="Rectangle 2"/>
          <p:cNvSpPr>
            <a:spLocks noChangeArrowheads="1"/>
          </p:cNvSpPr>
          <p:nvPr/>
        </p:nvSpPr>
        <p:spPr bwMode="auto">
          <a:xfrm>
            <a:off x="3371850" y="14196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8" name="文本框 7"/>
          <p:cNvSpPr txBox="1"/>
          <p:nvPr/>
        </p:nvSpPr>
        <p:spPr>
          <a:xfrm>
            <a:off x="3177540" y="4244340"/>
            <a:ext cx="2559050" cy="368300"/>
          </a:xfrm>
          <a:prstGeom prst="rect">
            <a:avLst/>
          </a:prstGeom>
          <a:noFill/>
        </p:spPr>
        <p:txBody>
          <a:bodyPr wrap="none" rtlCol="0" anchor="t">
            <a:spAutoFit/>
          </a:bodyPr>
          <a:lstStyle/>
          <a:p>
            <a:pPr algn="l"/>
            <a:r>
              <a:rPr lang="zh-CN" altLang="en-US" dirty="0">
                <a:latin typeface="微软雅黑" panose="020B0503020204020204" pitchFamily="34" charset="-122"/>
                <a:ea typeface="微软雅黑" panose="020B0503020204020204" pitchFamily="34" charset="-122"/>
                <a:sym typeface="+mn-ea"/>
              </a:rPr>
              <a:t>Discriminator网络结构</a:t>
            </a:r>
          </a:p>
        </p:txBody>
      </p:sp>
      <p:sp>
        <p:nvSpPr>
          <p:cNvPr id="9" name="文本框 8"/>
          <p:cNvSpPr txBox="1"/>
          <p:nvPr/>
        </p:nvSpPr>
        <p:spPr>
          <a:xfrm>
            <a:off x="456907" y="4770368"/>
            <a:ext cx="7999620" cy="132207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输入：生成的高分辨图片或原始高分辨率图片</a:t>
            </a:r>
          </a:p>
          <a:p>
            <a:r>
              <a:rPr lang="zh-CN" altLang="en-US" sz="2000" dirty="0">
                <a:latin typeface="微软雅黑" panose="020B0503020204020204" pitchFamily="34" charset="-122"/>
                <a:ea typeface="微软雅黑" panose="020B0503020204020204" pitchFamily="34" charset="-122"/>
              </a:rPr>
              <a:t>输出：高分辨率效果的得分</a:t>
            </a:r>
          </a:p>
          <a:p>
            <a:r>
              <a:rPr lang="zh-CN" altLang="en-US" sz="2000" dirty="0">
                <a:latin typeface="微软雅黑" panose="020B0503020204020204" pitchFamily="34" charset="-122"/>
                <a:ea typeface="微软雅黑" panose="020B0503020204020204" pitchFamily="34" charset="-122"/>
              </a:rPr>
              <a:t>结构特点：采用深层res-net结构提取</a:t>
            </a:r>
            <a:r>
              <a:rPr lang="en-US" altLang="zh-CN" sz="2000" dirty="0">
                <a:latin typeface="微软雅黑" panose="020B0503020204020204" pitchFamily="34" charset="-122"/>
                <a:ea typeface="微软雅黑" panose="020B0503020204020204" pitchFamily="34" charset="-122"/>
              </a:rPr>
              <a:t>feature</a:t>
            </a:r>
            <a:r>
              <a:rPr lang="zh-CN" altLang="en-US" sz="2000" dirty="0">
                <a:latin typeface="微软雅黑" panose="020B0503020204020204" pitchFamily="34" charset="-122"/>
                <a:ea typeface="微软雅黑" panose="020B0503020204020204" pitchFamily="34" charset="-122"/>
              </a:rPr>
              <a:t>；采用全连接和</a:t>
            </a:r>
            <a:r>
              <a:rPr lang="en-US" altLang="zh-CN" sz="2000" dirty="0">
                <a:latin typeface="微软雅黑" panose="020B0503020204020204" pitchFamily="34" charset="-122"/>
                <a:ea typeface="微软雅黑" panose="020B0503020204020204" pitchFamily="34" charset="-122"/>
              </a:rPr>
              <a:t>leaky RelU</a:t>
            </a:r>
            <a:r>
              <a:rPr lang="zh-CN" altLang="en-US" sz="2000" dirty="0">
                <a:latin typeface="微软雅黑" panose="020B0503020204020204" pitchFamily="34" charset="-122"/>
                <a:ea typeface="微软雅黑" panose="020B0503020204020204" pitchFamily="34" charset="-122"/>
              </a:rPr>
              <a:t>进行编码；经由sigmoid输出效果得分</a:t>
            </a:r>
          </a:p>
        </p:txBody>
      </p:sp>
      <p:pic>
        <p:nvPicPr>
          <p:cNvPr id="10" name="图片 9"/>
          <p:cNvPicPr>
            <a:picLocks noChangeAspect="1"/>
          </p:cNvPicPr>
          <p:nvPr/>
        </p:nvPicPr>
        <p:blipFill>
          <a:blip r:embed="rId3"/>
          <a:stretch>
            <a:fillRect/>
          </a:stretch>
        </p:blipFill>
        <p:spPr>
          <a:xfrm>
            <a:off x="793750" y="2142490"/>
            <a:ext cx="7893050" cy="1776095"/>
          </a:xfrm>
          <a:prstGeom prst="rect">
            <a:avLst/>
          </a:prstGeom>
          <a:noFill/>
          <a:ln>
            <a:noFill/>
          </a:ln>
        </p:spPr>
      </p:pic>
    </p:spTree>
    <p:extLst>
      <p:ext uri="{BB962C8B-B14F-4D97-AF65-F5344CB8AC3E}">
        <p14:creationId xmlns:p14="http://schemas.microsoft.com/office/powerpoint/2010/main" val="3021913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lvl="0"/>
            <a:r>
              <a:rPr lang="zh-CN" altLang="en-US" dirty="0"/>
              <a:t>三、关键技术突破与创新点</a:t>
            </a:r>
          </a:p>
        </p:txBody>
      </p:sp>
      <p:sp>
        <p:nvSpPr>
          <p:cNvPr id="6" name="矩形 1"/>
          <p:cNvSpPr>
            <a:spLocks noChangeArrowheads="1"/>
          </p:cNvSpPr>
          <p:nvPr/>
        </p:nvSpPr>
        <p:spPr bwMode="auto">
          <a:xfrm>
            <a:off x="187961" y="870309"/>
            <a:ext cx="6169660" cy="694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40000"/>
              </a:lnSpc>
            </a:pPr>
            <a:r>
              <a:rPr lang="en-US" altLang="zh-CN" sz="2800" b="1" dirty="0">
                <a:solidFill>
                  <a:srgbClr val="0000CC"/>
                </a:solidFill>
                <a:latin typeface="Times New Roman" panose="02020603050405020304" pitchFamily="18" charset="0"/>
                <a:ea typeface="黑体" panose="02010609060101010101" pitchFamily="49" charset="-122"/>
              </a:rPr>
              <a:t>1.</a:t>
            </a:r>
            <a:r>
              <a:rPr lang="zh-CN" altLang="en-US" sz="2800" b="1" dirty="0">
                <a:solidFill>
                  <a:srgbClr val="0000CC"/>
                </a:solidFill>
                <a:latin typeface="Times New Roman" panose="02020603050405020304" pitchFamily="18" charset="0"/>
                <a:ea typeface="黑体" panose="02010609060101010101" pitchFamily="49" charset="-122"/>
              </a:rPr>
              <a:t>基于对抗生成网络超分辨率重建技术</a:t>
            </a:r>
            <a:endParaRPr lang="en-US" altLang="zh-CN" sz="2800" b="1" dirty="0">
              <a:solidFill>
                <a:srgbClr val="0000CC"/>
              </a:solidFill>
              <a:latin typeface="Times New Roman" panose="02020603050405020304" pitchFamily="18" charset="0"/>
              <a:ea typeface="黑体" panose="02010609060101010101" pitchFamily="49" charset="-122"/>
            </a:endParaRPr>
          </a:p>
        </p:txBody>
      </p:sp>
      <p:cxnSp>
        <p:nvCxnSpPr>
          <p:cNvPr id="17" name="直接连接符 16"/>
          <p:cNvCxnSpPr/>
          <p:nvPr/>
        </p:nvCxnSpPr>
        <p:spPr>
          <a:xfrm>
            <a:off x="457200" y="838200"/>
            <a:ext cx="8140297"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灯片编号占位符 4"/>
          <p:cNvSpPr>
            <a:spLocks noGrp="1"/>
          </p:cNvSpPr>
          <p:nvPr>
            <p:ph type="sldNum" sz="quarter" idx="11"/>
          </p:nvPr>
        </p:nvSpPr>
        <p:spPr>
          <a:xfrm>
            <a:off x="6689722" y="6494146"/>
            <a:ext cx="2133600" cy="227330"/>
          </a:xfrm>
        </p:spPr>
        <p:txBody>
          <a:bodyPr/>
          <a:lstStyle/>
          <a:p>
            <a:fld id="{D70DDA84-61C3-874D-95B4-BC3725ED964D}" type="slidenum">
              <a:rPr kumimoji="1" lang="zh-CN" altLang="en-US" smtClean="0"/>
              <a:t>17</a:t>
            </a:fld>
            <a:endParaRPr kumimoji="1" lang="zh-CN" altLang="en-US"/>
          </a:p>
        </p:txBody>
      </p:sp>
      <p:sp>
        <p:nvSpPr>
          <p:cNvPr id="4" name="Rectangle 2"/>
          <p:cNvSpPr>
            <a:spLocks noChangeArrowheads="1"/>
          </p:cNvSpPr>
          <p:nvPr/>
        </p:nvSpPr>
        <p:spPr bwMode="auto">
          <a:xfrm>
            <a:off x="3371850" y="14196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4" name="文本框 13"/>
          <p:cNvSpPr txBox="1"/>
          <p:nvPr/>
        </p:nvSpPr>
        <p:spPr>
          <a:xfrm>
            <a:off x="1114425" y="1900555"/>
            <a:ext cx="5963285" cy="768350"/>
          </a:xfrm>
          <a:prstGeom prst="rect">
            <a:avLst/>
          </a:prstGeom>
          <a:noFill/>
          <a:ln w="9525">
            <a:noFill/>
          </a:ln>
        </p:spPr>
        <p:txBody>
          <a:bodyPr wrap="square">
            <a:spAutoFit/>
          </a:bodyPr>
          <a:lstStyle/>
          <a:p>
            <a:pPr indent="0" fontAlgn="auto"/>
            <a:r>
              <a:rPr lang="zh-CN" altLang="en-US" sz="2000" dirty="0">
                <a:latin typeface="微软雅黑" panose="020B0503020204020204" pitchFamily="34" charset="-122"/>
                <a:ea typeface="微软雅黑" panose="020B0503020204020204" pitchFamily="34" charset="-122"/>
              </a:rPr>
              <a:t>为了尽量恢复高分辨图像的纹理信息，引入感知损失函数（perceptual loss function</a:t>
            </a:r>
            <a:r>
              <a:rPr lang="zh-CN" sz="2400" b="0">
                <a:latin typeface="Times New Roman" panose="02020603050405020304" pitchFamily="18" charset="0"/>
                <a:ea typeface="仿宋" panose="02010609060101010101" charset="-122"/>
              </a:rPr>
              <a:t>）</a:t>
            </a:r>
            <a:endParaRPr lang="zh-CN" altLang="en-US" sz="2400" b="0">
              <a:latin typeface="Times New Roman" panose="02020603050405020304" pitchFamily="18" charset="0"/>
              <a:ea typeface="仿宋" panose="02010609060101010101" charset="-122"/>
            </a:endParaRPr>
          </a:p>
        </p:txBody>
      </p:sp>
      <p:graphicFrame>
        <p:nvGraphicFramePr>
          <p:cNvPr id="15" name="对象 14">
            <a:hlinkClick r:id="" action="ppaction://ole?verb=0"/>
          </p:cNvPr>
          <p:cNvGraphicFramePr>
            <a:graphicFrameLocks noChangeAspect="1"/>
          </p:cNvGraphicFramePr>
          <p:nvPr/>
        </p:nvGraphicFramePr>
        <p:xfrm>
          <a:off x="1979930" y="2909570"/>
          <a:ext cx="4027805" cy="789305"/>
        </p:xfrm>
        <a:graphic>
          <a:graphicData uri="http://schemas.openxmlformats.org/presentationml/2006/ole">
            <mc:AlternateContent xmlns:mc="http://schemas.openxmlformats.org/markup-compatibility/2006">
              <mc:Choice xmlns:v="urn:schemas-microsoft-com:vml" Requires="v">
                <p:oleObj spid="_x0000_s5122" r:id="rId4" imgW="1231265" imgH="241300" progId="Equation.KSEE3">
                  <p:embed/>
                </p:oleObj>
              </mc:Choice>
              <mc:Fallback>
                <p:oleObj r:id="rId4" imgW="1231265" imgH="241300" progId="Equation.KSEE3">
                  <p:embed/>
                  <p:pic>
                    <p:nvPicPr>
                      <p:cNvPr id="15" name="对象 14">
                        <a:hlinkClick r:id="" action="ppaction://ole?verb=0"/>
                      </p:cNvPr>
                      <p:cNvPicPr/>
                      <p:nvPr/>
                    </p:nvPicPr>
                    <p:blipFill>
                      <a:blip r:embed="rId5"/>
                      <a:stretch>
                        <a:fillRect/>
                      </a:stretch>
                    </p:blipFill>
                    <p:spPr>
                      <a:xfrm>
                        <a:off x="1979930" y="2909570"/>
                        <a:ext cx="4027805" cy="789305"/>
                      </a:xfrm>
                      <a:prstGeom prst="rect">
                        <a:avLst/>
                      </a:prstGeom>
                    </p:spPr>
                  </p:pic>
                </p:oleObj>
              </mc:Fallback>
            </mc:AlternateContent>
          </a:graphicData>
        </a:graphic>
      </p:graphicFrame>
      <p:sp>
        <p:nvSpPr>
          <p:cNvPr id="18" name="文本框 17"/>
          <p:cNvSpPr txBox="1"/>
          <p:nvPr/>
        </p:nvSpPr>
        <p:spPr>
          <a:xfrm>
            <a:off x="1272540" y="4180840"/>
            <a:ext cx="2373630" cy="1630045"/>
          </a:xfrm>
          <a:prstGeom prst="rect">
            <a:avLst/>
          </a:prstGeom>
          <a:noFill/>
          <a:ln w="9525">
            <a:noFill/>
          </a:ln>
        </p:spPr>
        <p:txBody>
          <a:bodyPr wrap="square">
            <a:spAutoFit/>
          </a:bodyPr>
          <a:lstStyle/>
          <a:p>
            <a:pPr indent="0" fontAlgn="auto"/>
            <a:r>
              <a:rPr lang="zh-CN" altLang="en-US" sz="2000" b="0">
                <a:latin typeface="Times New Roman" panose="02020603050405020304" pitchFamily="18" charset="0"/>
                <a:ea typeface="仿宋" panose="02010609060101010101" charset="-122"/>
              </a:rPr>
              <a:t>内容损失：采用采用19层VGG网络预训练的ReLU激活层作为基础的VGG loss</a:t>
            </a:r>
          </a:p>
        </p:txBody>
      </p:sp>
      <p:sp>
        <p:nvSpPr>
          <p:cNvPr id="20" name="文本框 19"/>
          <p:cNvSpPr txBox="1"/>
          <p:nvPr/>
        </p:nvSpPr>
        <p:spPr>
          <a:xfrm>
            <a:off x="5682615" y="4335145"/>
            <a:ext cx="2228850" cy="1322070"/>
          </a:xfrm>
          <a:prstGeom prst="rect">
            <a:avLst/>
          </a:prstGeom>
          <a:noFill/>
          <a:ln w="9525">
            <a:noFill/>
          </a:ln>
        </p:spPr>
        <p:txBody>
          <a:bodyPr wrap="square">
            <a:spAutoFit/>
          </a:bodyPr>
          <a:lstStyle/>
          <a:p>
            <a:pPr indent="0" fontAlgn="auto"/>
            <a:r>
              <a:rPr lang="zh-CN" altLang="en-US" sz="2000" b="0">
                <a:latin typeface="Times New Roman" panose="02020603050405020304" pitchFamily="18" charset="0"/>
                <a:ea typeface="仿宋" panose="02010609060101010101" charset="-122"/>
              </a:rPr>
              <a:t>对抗损失：</a:t>
            </a:r>
            <a:r>
              <a:rPr lang="zh-CN" altLang="en-US" sz="2000">
                <a:latin typeface="Times New Roman" panose="02020603050405020304" pitchFamily="18" charset="0"/>
                <a:ea typeface="仿宋" panose="02010609060101010101" charset="-122"/>
                <a:sym typeface="+mn-ea"/>
              </a:rPr>
              <a:t>Discriminator网络对超分辨率重建效果的‘打分’</a:t>
            </a:r>
            <a:endParaRPr lang="zh-CN" altLang="en-US" sz="2000" dirty="0">
              <a:latin typeface="Times New Roman" panose="02020603050405020304" pitchFamily="18" charset="0"/>
              <a:ea typeface="仿宋" panose="02010609060101010101" charset="-122"/>
              <a:sym typeface="+mn-ea"/>
            </a:endParaRPr>
          </a:p>
        </p:txBody>
      </p:sp>
      <p:cxnSp>
        <p:nvCxnSpPr>
          <p:cNvPr id="21" name="直接箭头连接符 20"/>
          <p:cNvCxnSpPr>
            <a:endCxn id="18" idx="0"/>
          </p:cNvCxnSpPr>
          <p:nvPr/>
        </p:nvCxnSpPr>
        <p:spPr>
          <a:xfrm flipH="1">
            <a:off x="2459355" y="3637280"/>
            <a:ext cx="815340" cy="553720"/>
          </a:xfrm>
          <a:prstGeom prst="straightConnector1">
            <a:avLst/>
          </a:prstGeom>
          <a:ln w="12700">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直接箭头连接符 21"/>
          <p:cNvCxnSpPr/>
          <p:nvPr/>
        </p:nvCxnSpPr>
        <p:spPr>
          <a:xfrm>
            <a:off x="5831840" y="3616960"/>
            <a:ext cx="525780" cy="717550"/>
          </a:xfrm>
          <a:prstGeom prst="straightConnector1">
            <a:avLst/>
          </a:prstGeom>
          <a:ln w="15875">
            <a:solidFill>
              <a:schemeClr val="tx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5121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lvl="0"/>
            <a:r>
              <a:rPr lang="zh-CN" altLang="en-US" dirty="0"/>
              <a:t>三、关键技术突破与创新点</a:t>
            </a:r>
          </a:p>
        </p:txBody>
      </p:sp>
      <p:sp>
        <p:nvSpPr>
          <p:cNvPr id="6" name="矩形 1"/>
          <p:cNvSpPr>
            <a:spLocks noChangeArrowheads="1"/>
          </p:cNvSpPr>
          <p:nvPr/>
        </p:nvSpPr>
        <p:spPr bwMode="auto">
          <a:xfrm>
            <a:off x="187961" y="870309"/>
            <a:ext cx="6585457" cy="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40000"/>
              </a:lnSpc>
            </a:pPr>
            <a:r>
              <a:rPr lang="en-US" altLang="zh-CN" sz="2800" b="1" dirty="0">
                <a:solidFill>
                  <a:srgbClr val="0000CC"/>
                </a:solidFill>
                <a:latin typeface="Times New Roman" pitchFamily="18" charset="0"/>
                <a:ea typeface="黑体" pitchFamily="49" charset="-122"/>
              </a:rPr>
              <a:t>2.</a:t>
            </a:r>
            <a:r>
              <a:rPr lang="zh-CN" altLang="en-US" sz="2800" b="1" dirty="0">
                <a:solidFill>
                  <a:srgbClr val="0000CC"/>
                </a:solidFill>
                <a:latin typeface="Times New Roman" pitchFamily="18" charset="0"/>
                <a:ea typeface="黑体" pitchFamily="49" charset="-122"/>
              </a:rPr>
              <a:t>基于深度学习运动目标感知技术（邹）</a:t>
            </a:r>
            <a:endParaRPr lang="en-US" altLang="zh-CN" sz="2800" b="1" dirty="0">
              <a:solidFill>
                <a:srgbClr val="0000CC"/>
              </a:solidFill>
              <a:latin typeface="Times New Roman" pitchFamily="18" charset="0"/>
              <a:ea typeface="黑体" pitchFamily="49" charset="-122"/>
            </a:endParaRPr>
          </a:p>
        </p:txBody>
      </p:sp>
      <p:cxnSp>
        <p:nvCxnSpPr>
          <p:cNvPr id="17" name="直接连接符 16"/>
          <p:cNvCxnSpPr/>
          <p:nvPr/>
        </p:nvCxnSpPr>
        <p:spPr>
          <a:xfrm>
            <a:off x="457200" y="838200"/>
            <a:ext cx="8140297"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灯片编号占位符 4"/>
          <p:cNvSpPr>
            <a:spLocks noGrp="1"/>
          </p:cNvSpPr>
          <p:nvPr>
            <p:ph type="sldNum" sz="quarter" idx="11"/>
          </p:nvPr>
        </p:nvSpPr>
        <p:spPr>
          <a:xfrm>
            <a:off x="6689722" y="6494146"/>
            <a:ext cx="2133600" cy="227330"/>
          </a:xfrm>
        </p:spPr>
        <p:txBody>
          <a:bodyPr/>
          <a:lstStyle/>
          <a:p>
            <a:fld id="{D70DDA84-61C3-874D-95B4-BC3725ED964D}" type="slidenum">
              <a:rPr kumimoji="1" lang="zh-CN" altLang="en-US" smtClean="0"/>
              <a:pPr/>
              <a:t>18</a:t>
            </a:fld>
            <a:endParaRPr kumimoji="1" lang="zh-CN" altLang="en-US"/>
          </a:p>
        </p:txBody>
      </p:sp>
      <p:sp>
        <p:nvSpPr>
          <p:cNvPr id="4" name="Rectangle 2"/>
          <p:cNvSpPr>
            <a:spLocks noChangeArrowheads="1"/>
          </p:cNvSpPr>
          <p:nvPr/>
        </p:nvSpPr>
        <p:spPr bwMode="auto">
          <a:xfrm>
            <a:off x="3371850" y="14196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文本框 7">
            <a:extLst>
              <a:ext uri="{FF2B5EF4-FFF2-40B4-BE49-F238E27FC236}">
                <a16:creationId xmlns:a16="http://schemas.microsoft.com/office/drawing/2014/main" id="{FE53FC97-B2C7-4547-894D-076547253C31}"/>
              </a:ext>
            </a:extLst>
          </p:cNvPr>
          <p:cNvSpPr txBox="1"/>
          <p:nvPr/>
        </p:nvSpPr>
        <p:spPr>
          <a:xfrm>
            <a:off x="457200" y="1692885"/>
            <a:ext cx="8050994" cy="70788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检测部分，采用基于深度学习的目标检测算法</a:t>
            </a:r>
            <a:r>
              <a:rPr lang="en-US" altLang="zh-CN" sz="2000" dirty="0">
                <a:latin typeface="微软雅黑" panose="020B0503020204020204" pitchFamily="34" charset="-122"/>
                <a:ea typeface="微软雅黑" panose="020B0503020204020204" pitchFamily="34" charset="-122"/>
              </a:rPr>
              <a:t>YOLOv3</a:t>
            </a:r>
            <a:r>
              <a:rPr lang="zh-CN" altLang="en-US" sz="2000" dirty="0">
                <a:latin typeface="微软雅黑" panose="020B0503020204020204" pitchFamily="34" charset="-122"/>
                <a:ea typeface="微软雅黑" panose="020B0503020204020204" pitchFamily="34" charset="-122"/>
              </a:rPr>
              <a:t>，可根据输入的图像直接得出目标的位置、类别等信息。</a:t>
            </a:r>
            <a:endParaRPr lang="en-US" altLang="zh-CN" sz="20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455A7737-4B56-485D-AD04-A8F151392807}"/>
              </a:ext>
            </a:extLst>
          </p:cNvPr>
          <p:cNvSpPr txBox="1"/>
          <p:nvPr/>
        </p:nvSpPr>
        <p:spPr>
          <a:xfrm>
            <a:off x="501851" y="2572654"/>
            <a:ext cx="8050994" cy="70788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对测试集中</a:t>
            </a:r>
            <a:r>
              <a:rPr lang="en-US" altLang="zh-CN" sz="2000" dirty="0">
                <a:latin typeface="微软雅黑" panose="020B0503020204020204" pitchFamily="34" charset="-122"/>
                <a:ea typeface="微软雅黑" panose="020B0503020204020204" pitchFamily="34" charset="-122"/>
              </a:rPr>
              <a:t>1120</a:t>
            </a:r>
            <a:r>
              <a:rPr lang="zh-CN" altLang="en-US" sz="2000" dirty="0">
                <a:latin typeface="微软雅黑" panose="020B0503020204020204" pitchFamily="34" charset="-122"/>
                <a:ea typeface="微软雅黑" panose="020B0503020204020204" pitchFamily="34" charset="-122"/>
              </a:rPr>
              <a:t>张图片中六类船舶目标进行测试，</a:t>
            </a:r>
            <a:r>
              <a:rPr lang="en-US" altLang="zh-CN" sz="2000" dirty="0" err="1">
                <a:latin typeface="微软雅黑" panose="020B0503020204020204" pitchFamily="34" charset="-122"/>
                <a:ea typeface="微软雅黑" panose="020B0503020204020204" pitchFamily="34" charset="-122"/>
              </a:rPr>
              <a:t>mAP</a:t>
            </a:r>
            <a:r>
              <a:rPr lang="zh-CN" altLang="en-US" sz="2000" dirty="0">
                <a:latin typeface="微软雅黑" panose="020B0503020204020204" pitchFamily="34" charset="-122"/>
                <a:ea typeface="微软雅黑" panose="020B0503020204020204" pitchFamily="34" charset="-122"/>
              </a:rPr>
              <a:t>达</a:t>
            </a:r>
            <a:r>
              <a:rPr lang="en-US" altLang="zh-CN" sz="2000" dirty="0">
                <a:latin typeface="微软雅黑" panose="020B0503020204020204" pitchFamily="34" charset="-122"/>
                <a:ea typeface="微软雅黑" panose="020B0503020204020204" pitchFamily="34" charset="-122"/>
              </a:rPr>
              <a:t>95.66%</a:t>
            </a:r>
            <a:r>
              <a:rPr lang="zh-CN" altLang="en-US" sz="2000" dirty="0">
                <a:latin typeface="微软雅黑" panose="020B0503020204020204" pitchFamily="34" charset="-122"/>
                <a:ea typeface="微软雅黑" panose="020B0503020204020204" pitchFamily="34" charset="-122"/>
              </a:rPr>
              <a:t>，分类准确率大于</a:t>
            </a:r>
            <a:r>
              <a:rPr lang="en-US" altLang="zh-CN" sz="2000" dirty="0">
                <a:latin typeface="微软雅黑" panose="020B0503020204020204" pitchFamily="34" charset="-122"/>
                <a:ea typeface="微软雅黑" panose="020B0503020204020204" pitchFamily="34" charset="-122"/>
              </a:rPr>
              <a:t>96%</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8DA0C9B7-7C2D-40DF-89D0-33279DD988B5}"/>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02329" y="3469705"/>
            <a:ext cx="7560736" cy="2835276"/>
          </a:xfrm>
          <a:prstGeom prst="rect">
            <a:avLst/>
          </a:prstGeom>
        </p:spPr>
      </p:pic>
    </p:spTree>
    <p:extLst>
      <p:ext uri="{BB962C8B-B14F-4D97-AF65-F5344CB8AC3E}">
        <p14:creationId xmlns:p14="http://schemas.microsoft.com/office/powerpoint/2010/main" val="28205844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lvl="0"/>
            <a:r>
              <a:rPr lang="zh-CN" altLang="en-US" dirty="0"/>
              <a:t>三、关键技术突破与创新点</a:t>
            </a:r>
          </a:p>
        </p:txBody>
      </p:sp>
      <p:sp>
        <p:nvSpPr>
          <p:cNvPr id="6" name="矩形 1"/>
          <p:cNvSpPr>
            <a:spLocks noChangeArrowheads="1"/>
          </p:cNvSpPr>
          <p:nvPr/>
        </p:nvSpPr>
        <p:spPr bwMode="auto">
          <a:xfrm>
            <a:off x="187961" y="870309"/>
            <a:ext cx="6585457" cy="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40000"/>
              </a:lnSpc>
            </a:pPr>
            <a:r>
              <a:rPr lang="en-US" altLang="zh-CN" sz="2800" b="1" dirty="0">
                <a:solidFill>
                  <a:srgbClr val="0000CC"/>
                </a:solidFill>
                <a:latin typeface="Times New Roman" pitchFamily="18" charset="0"/>
                <a:ea typeface="黑体" pitchFamily="49" charset="-122"/>
              </a:rPr>
              <a:t>2.</a:t>
            </a:r>
            <a:r>
              <a:rPr lang="zh-CN" altLang="en-US" sz="2800" b="1" dirty="0">
                <a:solidFill>
                  <a:srgbClr val="0000CC"/>
                </a:solidFill>
                <a:latin typeface="Times New Roman" pitchFamily="18" charset="0"/>
                <a:ea typeface="黑体" pitchFamily="49" charset="-122"/>
              </a:rPr>
              <a:t>基于深度学习运动目标感知技术（邹）</a:t>
            </a:r>
            <a:endParaRPr lang="en-US" altLang="zh-CN" sz="2800" b="1" dirty="0">
              <a:solidFill>
                <a:srgbClr val="0000CC"/>
              </a:solidFill>
              <a:latin typeface="Times New Roman" pitchFamily="18" charset="0"/>
              <a:ea typeface="黑体" pitchFamily="49" charset="-122"/>
            </a:endParaRPr>
          </a:p>
        </p:txBody>
      </p:sp>
      <p:cxnSp>
        <p:nvCxnSpPr>
          <p:cNvPr id="17" name="直接连接符 16"/>
          <p:cNvCxnSpPr/>
          <p:nvPr/>
        </p:nvCxnSpPr>
        <p:spPr>
          <a:xfrm>
            <a:off x="457200" y="838200"/>
            <a:ext cx="8140297"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灯片编号占位符 4"/>
          <p:cNvSpPr>
            <a:spLocks noGrp="1"/>
          </p:cNvSpPr>
          <p:nvPr>
            <p:ph type="sldNum" sz="quarter" idx="11"/>
          </p:nvPr>
        </p:nvSpPr>
        <p:spPr>
          <a:xfrm>
            <a:off x="6689722" y="6494146"/>
            <a:ext cx="2133600" cy="227330"/>
          </a:xfrm>
        </p:spPr>
        <p:txBody>
          <a:bodyPr/>
          <a:lstStyle/>
          <a:p>
            <a:fld id="{D70DDA84-61C3-874D-95B4-BC3725ED964D}" type="slidenum">
              <a:rPr kumimoji="1" lang="zh-CN" altLang="en-US" smtClean="0"/>
              <a:pPr/>
              <a:t>19</a:t>
            </a:fld>
            <a:endParaRPr kumimoji="1" lang="zh-CN" altLang="en-US"/>
          </a:p>
        </p:txBody>
      </p:sp>
      <p:sp>
        <p:nvSpPr>
          <p:cNvPr id="4" name="Rectangle 2"/>
          <p:cNvSpPr>
            <a:spLocks noChangeArrowheads="1"/>
          </p:cNvSpPr>
          <p:nvPr/>
        </p:nvSpPr>
        <p:spPr bwMode="auto">
          <a:xfrm>
            <a:off x="3371850" y="14196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文本框 7">
            <a:extLst>
              <a:ext uri="{FF2B5EF4-FFF2-40B4-BE49-F238E27FC236}">
                <a16:creationId xmlns:a16="http://schemas.microsoft.com/office/drawing/2014/main" id="{FE53FC97-B2C7-4547-894D-076547253C31}"/>
              </a:ext>
            </a:extLst>
          </p:cNvPr>
          <p:cNvSpPr txBox="1"/>
          <p:nvPr/>
        </p:nvSpPr>
        <p:spPr>
          <a:xfrm>
            <a:off x="457200" y="1692885"/>
            <a:ext cx="8050994" cy="70788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跟踪部分，采用基于检测的跟踪算法</a:t>
            </a:r>
            <a:r>
              <a:rPr lang="en-US" altLang="zh-CN" sz="2000" dirty="0">
                <a:latin typeface="微软雅黑" panose="020B0503020204020204" pitchFamily="34" charset="-122"/>
                <a:ea typeface="微软雅黑" panose="020B0503020204020204" pitchFamily="34" charset="-122"/>
              </a:rPr>
              <a:t>SORT</a:t>
            </a:r>
            <a:r>
              <a:rPr lang="zh-CN" altLang="en-US" sz="2000" dirty="0">
                <a:latin typeface="微软雅黑" panose="020B0503020204020204" pitchFamily="34" charset="-122"/>
                <a:ea typeface="微软雅黑" panose="020B0503020204020204" pitchFamily="34" charset="-122"/>
              </a:rPr>
              <a:t>对已检测的目标进行跟踪。该算法由卡尔曼滤波器和匈牙利算法组成。</a:t>
            </a:r>
            <a:endParaRPr lang="en-US" altLang="zh-CN" sz="2000" dirty="0">
              <a:latin typeface="微软雅黑" panose="020B0503020204020204" pitchFamily="34" charset="-122"/>
              <a:ea typeface="微软雅黑" panose="020B0503020204020204" pitchFamily="34" charset="-122"/>
            </a:endParaRPr>
          </a:p>
        </p:txBody>
      </p:sp>
      <p:sp>
        <p:nvSpPr>
          <p:cNvPr id="18" name="圆角矩形 24">
            <a:extLst>
              <a:ext uri="{FF2B5EF4-FFF2-40B4-BE49-F238E27FC236}">
                <a16:creationId xmlns:a16="http://schemas.microsoft.com/office/drawing/2014/main" id="{05BDAD43-7D7D-4CE5-AC80-1703084632AE}"/>
              </a:ext>
            </a:extLst>
          </p:cNvPr>
          <p:cNvSpPr/>
          <p:nvPr/>
        </p:nvSpPr>
        <p:spPr>
          <a:xfrm>
            <a:off x="1777585" y="5380602"/>
            <a:ext cx="1712960" cy="583076"/>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err="1"/>
              <a:t>Kalman</a:t>
            </a:r>
            <a:r>
              <a:rPr lang="en-US" altLang="zh-CN" dirty="0"/>
              <a:t> Filter</a:t>
            </a:r>
          </a:p>
          <a:p>
            <a:pPr algn="ctr"/>
            <a:r>
              <a:rPr lang="zh-CN" altLang="en-US" dirty="0"/>
              <a:t>更新</a:t>
            </a:r>
            <a:endParaRPr lang="en-GB" dirty="0"/>
          </a:p>
        </p:txBody>
      </p:sp>
      <p:cxnSp>
        <p:nvCxnSpPr>
          <p:cNvPr id="19" name="肘形连接符 44">
            <a:extLst>
              <a:ext uri="{FF2B5EF4-FFF2-40B4-BE49-F238E27FC236}">
                <a16:creationId xmlns:a16="http://schemas.microsoft.com/office/drawing/2014/main" id="{4018D083-548A-4946-9E5C-1106FA366B72}"/>
              </a:ext>
            </a:extLst>
          </p:cNvPr>
          <p:cNvCxnSpPr>
            <a:stCxn id="18" idx="3"/>
            <a:endCxn id="36" idx="2"/>
          </p:cNvCxnSpPr>
          <p:nvPr/>
        </p:nvCxnSpPr>
        <p:spPr>
          <a:xfrm flipV="1">
            <a:off x="3490545" y="4437832"/>
            <a:ext cx="2867099" cy="1234309"/>
          </a:xfrm>
          <a:prstGeom prst="bentConnector2">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AE0AB56C-459D-4F4F-9ABB-079D2CFDA465}"/>
              </a:ext>
            </a:extLst>
          </p:cNvPr>
          <p:cNvCxnSpPr>
            <a:stCxn id="18" idx="1"/>
          </p:cNvCxnSpPr>
          <p:nvPr/>
        </p:nvCxnSpPr>
        <p:spPr>
          <a:xfrm flipH="1">
            <a:off x="979856" y="5672140"/>
            <a:ext cx="797729"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22" name="组合 21">
            <a:extLst>
              <a:ext uri="{FF2B5EF4-FFF2-40B4-BE49-F238E27FC236}">
                <a16:creationId xmlns:a16="http://schemas.microsoft.com/office/drawing/2014/main" id="{6BCB54E3-8DB6-4D4C-B452-DE779566BA56}"/>
              </a:ext>
            </a:extLst>
          </p:cNvPr>
          <p:cNvGrpSpPr/>
          <p:nvPr/>
        </p:nvGrpSpPr>
        <p:grpSpPr>
          <a:xfrm>
            <a:off x="4990681" y="2519366"/>
            <a:ext cx="2228738" cy="2032000"/>
            <a:chOff x="8452616" y="1930400"/>
            <a:chExt cx="2228738" cy="2032000"/>
          </a:xfrm>
        </p:grpSpPr>
        <p:sp>
          <p:nvSpPr>
            <p:cNvPr id="33" name="左大括号 32">
              <a:extLst>
                <a:ext uri="{FF2B5EF4-FFF2-40B4-BE49-F238E27FC236}">
                  <a16:creationId xmlns:a16="http://schemas.microsoft.com/office/drawing/2014/main" id="{C3958CDC-258E-49E0-A75A-5AEC2C40159B}"/>
                </a:ext>
              </a:extLst>
            </p:cNvPr>
            <p:cNvSpPr/>
            <p:nvPr/>
          </p:nvSpPr>
          <p:spPr>
            <a:xfrm>
              <a:off x="8452616" y="1930400"/>
              <a:ext cx="361244" cy="2032000"/>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4" name="文本框 33">
              <a:extLst>
                <a:ext uri="{FF2B5EF4-FFF2-40B4-BE49-F238E27FC236}">
                  <a16:creationId xmlns:a16="http://schemas.microsoft.com/office/drawing/2014/main" id="{64B9191B-94B7-4B34-9070-9CEDF2DCEA4D}"/>
                </a:ext>
              </a:extLst>
            </p:cNvPr>
            <p:cNvSpPr txBox="1"/>
            <p:nvPr/>
          </p:nvSpPr>
          <p:spPr>
            <a:xfrm>
              <a:off x="8936245" y="1979859"/>
              <a:ext cx="1723549" cy="400110"/>
            </a:xfrm>
            <a:prstGeom prst="rect">
              <a:avLst/>
            </a:prstGeom>
            <a:noFill/>
          </p:spPr>
          <p:txBody>
            <a:bodyPr wrap="none" rtlCol="0">
              <a:spAutoFit/>
            </a:bodyPr>
            <a:lstStyle/>
            <a:p>
              <a:r>
                <a:rPr lang="zh-CN" altLang="en-US" sz="2000" dirty="0">
                  <a:solidFill>
                    <a:srgbClr val="404040"/>
                  </a:solidFill>
                  <a:latin typeface="楷体" panose="02010609060101010101" pitchFamily="49" charset="-122"/>
                  <a:ea typeface="楷体" panose="02010609060101010101" pitchFamily="49" charset="-122"/>
                </a:rPr>
                <a:t>①无匹配轨迹</a:t>
              </a:r>
              <a:endParaRPr lang="en-GB" sz="2000" dirty="0">
                <a:solidFill>
                  <a:srgbClr val="404040"/>
                </a:solidFill>
                <a:latin typeface="楷体" panose="02010609060101010101" pitchFamily="49" charset="-122"/>
                <a:ea typeface="楷体" panose="02010609060101010101" pitchFamily="49" charset="-122"/>
              </a:endParaRPr>
            </a:p>
          </p:txBody>
        </p:sp>
        <p:sp>
          <p:nvSpPr>
            <p:cNvPr id="35" name="文本框 34">
              <a:extLst>
                <a:ext uri="{FF2B5EF4-FFF2-40B4-BE49-F238E27FC236}">
                  <a16:creationId xmlns:a16="http://schemas.microsoft.com/office/drawing/2014/main" id="{2CC65483-093A-48EE-8FED-434DA8EBE8EE}"/>
                </a:ext>
              </a:extLst>
            </p:cNvPr>
            <p:cNvSpPr txBox="1"/>
            <p:nvPr/>
          </p:nvSpPr>
          <p:spPr>
            <a:xfrm>
              <a:off x="8936245" y="2702246"/>
              <a:ext cx="1723549" cy="400110"/>
            </a:xfrm>
            <a:prstGeom prst="rect">
              <a:avLst/>
            </a:prstGeom>
            <a:noFill/>
          </p:spPr>
          <p:txBody>
            <a:bodyPr wrap="none" rtlCol="0">
              <a:spAutoFit/>
            </a:bodyPr>
            <a:lstStyle/>
            <a:p>
              <a:r>
                <a:rPr lang="zh-CN" altLang="en-US" sz="2000" dirty="0">
                  <a:solidFill>
                    <a:srgbClr val="404040"/>
                  </a:solidFill>
                  <a:latin typeface="楷体" panose="02010609060101010101" pitchFamily="49" charset="-122"/>
                  <a:ea typeface="楷体" panose="02010609060101010101" pitchFamily="49" charset="-122"/>
                </a:rPr>
                <a:t>②未匹配检测</a:t>
              </a:r>
              <a:endParaRPr lang="en-GB" sz="2000" dirty="0">
                <a:solidFill>
                  <a:srgbClr val="404040"/>
                </a:solidFill>
                <a:latin typeface="楷体" panose="02010609060101010101" pitchFamily="49" charset="-122"/>
                <a:ea typeface="楷体" panose="02010609060101010101" pitchFamily="49" charset="-122"/>
              </a:endParaRPr>
            </a:p>
          </p:txBody>
        </p:sp>
        <p:sp>
          <p:nvSpPr>
            <p:cNvPr id="36" name="文本框 35">
              <a:extLst>
                <a:ext uri="{FF2B5EF4-FFF2-40B4-BE49-F238E27FC236}">
                  <a16:creationId xmlns:a16="http://schemas.microsoft.com/office/drawing/2014/main" id="{CAAAA0A6-8858-498D-A645-BD67FB49557B}"/>
                </a:ext>
              </a:extLst>
            </p:cNvPr>
            <p:cNvSpPr txBox="1"/>
            <p:nvPr/>
          </p:nvSpPr>
          <p:spPr>
            <a:xfrm>
              <a:off x="8957805" y="3448756"/>
              <a:ext cx="1723549" cy="400110"/>
            </a:xfrm>
            <a:prstGeom prst="rect">
              <a:avLst/>
            </a:prstGeom>
            <a:noFill/>
          </p:spPr>
          <p:txBody>
            <a:bodyPr wrap="none" rtlCol="0">
              <a:spAutoFit/>
            </a:bodyPr>
            <a:lstStyle/>
            <a:p>
              <a:r>
                <a:rPr lang="zh-CN" altLang="en-US" sz="2000" dirty="0">
                  <a:solidFill>
                    <a:srgbClr val="404040"/>
                  </a:solidFill>
                  <a:latin typeface="楷体" panose="02010609060101010101" pitchFamily="49" charset="-122"/>
                  <a:ea typeface="楷体" panose="02010609060101010101" pitchFamily="49" charset="-122"/>
                </a:rPr>
                <a:t>③已匹配轨迹</a:t>
              </a:r>
              <a:endParaRPr lang="en-GB" sz="2000" dirty="0">
                <a:solidFill>
                  <a:srgbClr val="404040"/>
                </a:solidFill>
                <a:latin typeface="楷体" panose="02010609060101010101" pitchFamily="49" charset="-122"/>
                <a:ea typeface="楷体" panose="02010609060101010101" pitchFamily="49" charset="-122"/>
              </a:endParaRPr>
            </a:p>
          </p:txBody>
        </p:sp>
      </p:grpSp>
      <p:sp>
        <p:nvSpPr>
          <p:cNvPr id="24" name="文本框 23">
            <a:extLst>
              <a:ext uri="{FF2B5EF4-FFF2-40B4-BE49-F238E27FC236}">
                <a16:creationId xmlns:a16="http://schemas.microsoft.com/office/drawing/2014/main" id="{9F4072E7-9571-4B48-9637-DA27A508F1AC}"/>
              </a:ext>
            </a:extLst>
          </p:cNvPr>
          <p:cNvSpPr txBox="1"/>
          <p:nvPr/>
        </p:nvSpPr>
        <p:spPr>
          <a:xfrm>
            <a:off x="337564" y="3275823"/>
            <a:ext cx="1210587" cy="826300"/>
          </a:xfrm>
          <a:prstGeom prst="rect">
            <a:avLst/>
          </a:prstGeom>
          <a:noFill/>
        </p:spPr>
        <p:txBody>
          <a:bodyPr wrap="square" rtlCol="0">
            <a:spAutoFit/>
          </a:bodyPr>
          <a:lstStyle/>
          <a:p>
            <a:r>
              <a:rPr lang="zh-CN" altLang="en-US" sz="2000" dirty="0">
                <a:solidFill>
                  <a:srgbClr val="404040"/>
                </a:solidFill>
                <a:latin typeface="楷体" panose="02010609060101010101" pitchFamily="49" charset="-122"/>
                <a:ea typeface="楷体" panose="02010609060101010101" pitchFamily="49" charset="-122"/>
              </a:rPr>
              <a:t>检测结果</a:t>
            </a:r>
            <a:endParaRPr lang="en-GB" sz="2000" dirty="0">
              <a:solidFill>
                <a:srgbClr val="404040"/>
              </a:solidFill>
              <a:latin typeface="楷体" panose="02010609060101010101" pitchFamily="49" charset="-122"/>
              <a:ea typeface="楷体" panose="02010609060101010101" pitchFamily="49" charset="-122"/>
            </a:endParaRPr>
          </a:p>
        </p:txBody>
      </p:sp>
      <p:sp>
        <p:nvSpPr>
          <p:cNvPr id="25" name="右箭头 13">
            <a:extLst>
              <a:ext uri="{FF2B5EF4-FFF2-40B4-BE49-F238E27FC236}">
                <a16:creationId xmlns:a16="http://schemas.microsoft.com/office/drawing/2014/main" id="{36733401-4A64-4D4A-B8F1-0733C38C1986}"/>
              </a:ext>
            </a:extLst>
          </p:cNvPr>
          <p:cNvSpPr/>
          <p:nvPr/>
        </p:nvSpPr>
        <p:spPr>
          <a:xfrm rot="5400000">
            <a:off x="736756" y="3018890"/>
            <a:ext cx="412198" cy="175313"/>
          </a:xfrm>
          <a:prstGeom prst="rightArrow">
            <a:avLst/>
          </a:prstGeom>
          <a:solidFill>
            <a:schemeClr val="accent4">
              <a:lumMod val="60000"/>
              <a:lumOff val="40000"/>
            </a:schemeClr>
          </a:solidFill>
          <a:ln>
            <a:noFill/>
          </a:ln>
          <a:effectLst>
            <a:outerShdw sx="1000" sy="1000" algn="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文本框 25">
            <a:extLst>
              <a:ext uri="{FF2B5EF4-FFF2-40B4-BE49-F238E27FC236}">
                <a16:creationId xmlns:a16="http://schemas.microsoft.com/office/drawing/2014/main" id="{8A76E683-79D0-4A36-BEC0-CA277423EE2E}"/>
              </a:ext>
            </a:extLst>
          </p:cNvPr>
          <p:cNvSpPr txBox="1"/>
          <p:nvPr/>
        </p:nvSpPr>
        <p:spPr>
          <a:xfrm>
            <a:off x="414506" y="2492095"/>
            <a:ext cx="1056701" cy="369333"/>
          </a:xfrm>
          <a:prstGeom prst="rect">
            <a:avLst/>
          </a:prstGeom>
          <a:noFill/>
        </p:spPr>
        <p:txBody>
          <a:bodyPr wrap="none" rtlCol="0">
            <a:spAutoFit/>
          </a:bodyPr>
          <a:lstStyle/>
          <a:p>
            <a:r>
              <a:rPr lang="en-US" altLang="zh-CN" dirty="0">
                <a:solidFill>
                  <a:srgbClr val="404040"/>
                </a:solidFill>
                <a:latin typeface="Times New Roman" panose="02020603050405020304" pitchFamily="18" charset="0"/>
                <a:ea typeface="楷体" panose="02010609060101010101" pitchFamily="49" charset="-122"/>
                <a:cs typeface="Times New Roman" panose="02020603050405020304" pitchFamily="18" charset="0"/>
              </a:rPr>
              <a:t>YOLOv3</a:t>
            </a:r>
            <a:endParaRPr lang="en-GB" dirty="0">
              <a:solidFill>
                <a:srgbClr val="40404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7" name="圆角矩形 3">
            <a:extLst>
              <a:ext uri="{FF2B5EF4-FFF2-40B4-BE49-F238E27FC236}">
                <a16:creationId xmlns:a16="http://schemas.microsoft.com/office/drawing/2014/main" id="{14347160-B2DD-45BF-B3BC-4880E6DE01BF}"/>
              </a:ext>
            </a:extLst>
          </p:cNvPr>
          <p:cNvSpPr/>
          <p:nvPr/>
        </p:nvSpPr>
        <p:spPr>
          <a:xfrm>
            <a:off x="3718820" y="3106546"/>
            <a:ext cx="948266" cy="711042"/>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IOU</a:t>
            </a:r>
          </a:p>
          <a:p>
            <a:pPr algn="ctr"/>
            <a:r>
              <a:rPr lang="zh-CN" altLang="en-US" dirty="0"/>
              <a:t>匹配</a:t>
            </a:r>
            <a:endParaRPr lang="en-GB" dirty="0"/>
          </a:p>
        </p:txBody>
      </p:sp>
      <p:sp>
        <p:nvSpPr>
          <p:cNvPr id="28" name="圆角矩形 23">
            <a:extLst>
              <a:ext uri="{FF2B5EF4-FFF2-40B4-BE49-F238E27FC236}">
                <a16:creationId xmlns:a16="http://schemas.microsoft.com/office/drawing/2014/main" id="{2BE92C68-0274-4B70-AFC5-72ED35DF0239}"/>
              </a:ext>
            </a:extLst>
          </p:cNvPr>
          <p:cNvSpPr/>
          <p:nvPr/>
        </p:nvSpPr>
        <p:spPr>
          <a:xfrm>
            <a:off x="1789131" y="4231404"/>
            <a:ext cx="1712960" cy="583076"/>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err="1"/>
              <a:t>Kalman</a:t>
            </a:r>
            <a:r>
              <a:rPr lang="en-US" altLang="zh-CN" dirty="0"/>
              <a:t> Filter</a:t>
            </a:r>
          </a:p>
          <a:p>
            <a:pPr algn="ctr"/>
            <a:r>
              <a:rPr lang="zh-CN" altLang="en-US" dirty="0"/>
              <a:t>预测</a:t>
            </a:r>
            <a:endParaRPr lang="en-GB" dirty="0"/>
          </a:p>
        </p:txBody>
      </p:sp>
      <p:cxnSp>
        <p:nvCxnSpPr>
          <p:cNvPr id="29" name="肘形连接符 8">
            <a:extLst>
              <a:ext uri="{FF2B5EF4-FFF2-40B4-BE49-F238E27FC236}">
                <a16:creationId xmlns:a16="http://schemas.microsoft.com/office/drawing/2014/main" id="{1D54E71F-2F48-442E-98E4-D1714CA30E28}"/>
              </a:ext>
            </a:extLst>
          </p:cNvPr>
          <p:cNvCxnSpPr>
            <a:stCxn id="28" idx="3"/>
            <a:endCxn id="27" idx="2"/>
          </p:cNvCxnSpPr>
          <p:nvPr/>
        </p:nvCxnSpPr>
        <p:spPr>
          <a:xfrm flipV="1">
            <a:off x="3502091" y="3817588"/>
            <a:ext cx="690862" cy="705354"/>
          </a:xfrm>
          <a:prstGeom prst="bentConnector2">
            <a:avLst/>
          </a:prstGeom>
          <a:ln w="19050">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5D893400-D37F-4C3A-B543-DA51D94334C6}"/>
              </a:ext>
            </a:extLst>
          </p:cNvPr>
          <p:cNvSpPr txBox="1"/>
          <p:nvPr/>
        </p:nvSpPr>
        <p:spPr>
          <a:xfrm>
            <a:off x="631043" y="4326514"/>
            <a:ext cx="697627" cy="400110"/>
          </a:xfrm>
          <a:prstGeom prst="rect">
            <a:avLst/>
          </a:prstGeom>
          <a:noFill/>
        </p:spPr>
        <p:txBody>
          <a:bodyPr wrap="none" rtlCol="0">
            <a:spAutoFit/>
          </a:bodyPr>
          <a:lstStyle/>
          <a:p>
            <a:r>
              <a:rPr lang="zh-CN" altLang="en-US" sz="2000" dirty="0">
                <a:solidFill>
                  <a:srgbClr val="404040"/>
                </a:solidFill>
                <a:latin typeface="楷体" panose="02010609060101010101" pitchFamily="49" charset="-122"/>
                <a:ea typeface="楷体" panose="02010609060101010101" pitchFamily="49" charset="-122"/>
              </a:rPr>
              <a:t>跟踪</a:t>
            </a:r>
            <a:endParaRPr lang="en-GB" sz="2000" dirty="0">
              <a:solidFill>
                <a:srgbClr val="404040"/>
              </a:solidFill>
              <a:latin typeface="楷体" panose="02010609060101010101" pitchFamily="49" charset="-122"/>
              <a:ea typeface="楷体" panose="02010609060101010101" pitchFamily="49" charset="-122"/>
            </a:endParaRPr>
          </a:p>
        </p:txBody>
      </p:sp>
      <p:cxnSp>
        <p:nvCxnSpPr>
          <p:cNvPr id="31" name="直接连接符 30">
            <a:extLst>
              <a:ext uri="{FF2B5EF4-FFF2-40B4-BE49-F238E27FC236}">
                <a16:creationId xmlns:a16="http://schemas.microsoft.com/office/drawing/2014/main" id="{87BB77AF-3F79-4437-94E8-70BA3FD30788}"/>
              </a:ext>
            </a:extLst>
          </p:cNvPr>
          <p:cNvCxnSpPr>
            <a:stCxn id="28" idx="1"/>
            <a:endCxn id="30" idx="3"/>
          </p:cNvCxnSpPr>
          <p:nvPr/>
        </p:nvCxnSpPr>
        <p:spPr>
          <a:xfrm flipH="1">
            <a:off x="1328670" y="4522942"/>
            <a:ext cx="460461" cy="362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B26DDF5D-DDCE-4F76-B97C-1E7165FE5D88}"/>
              </a:ext>
            </a:extLst>
          </p:cNvPr>
          <p:cNvCxnSpPr>
            <a:cxnSpLocks/>
            <a:stCxn id="24" idx="3"/>
            <a:endCxn id="27" idx="1"/>
          </p:cNvCxnSpPr>
          <p:nvPr/>
        </p:nvCxnSpPr>
        <p:spPr>
          <a:xfrm>
            <a:off x="1548151" y="3460490"/>
            <a:ext cx="2170669" cy="1577"/>
          </a:xfrm>
          <a:prstGeom prst="line">
            <a:avLst/>
          </a:prstGeom>
          <a:ln w="19050">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127E7B94-7EFD-40E2-B87F-D4B0D5288047}"/>
              </a:ext>
            </a:extLst>
          </p:cNvPr>
          <p:cNvGrpSpPr/>
          <p:nvPr/>
        </p:nvGrpSpPr>
        <p:grpSpPr>
          <a:xfrm>
            <a:off x="7277123" y="2568825"/>
            <a:ext cx="1280669" cy="400110"/>
            <a:chOff x="10739058" y="1979859"/>
            <a:chExt cx="1280669" cy="400110"/>
          </a:xfrm>
        </p:grpSpPr>
        <p:sp>
          <p:nvSpPr>
            <p:cNvPr id="38" name="文本框 37">
              <a:extLst>
                <a:ext uri="{FF2B5EF4-FFF2-40B4-BE49-F238E27FC236}">
                  <a16:creationId xmlns:a16="http://schemas.microsoft.com/office/drawing/2014/main" id="{434FE5F2-6115-4FAE-B68D-5C9A3DBC0583}"/>
                </a:ext>
              </a:extLst>
            </p:cNvPr>
            <p:cNvSpPr txBox="1"/>
            <p:nvPr/>
          </p:nvSpPr>
          <p:spPr>
            <a:xfrm>
              <a:off x="11322100" y="1979859"/>
              <a:ext cx="697627" cy="400110"/>
            </a:xfrm>
            <a:prstGeom prst="rect">
              <a:avLst/>
            </a:prstGeom>
            <a:noFill/>
          </p:spPr>
          <p:txBody>
            <a:bodyPr wrap="none" rtlCol="0">
              <a:spAutoFit/>
            </a:bodyPr>
            <a:lstStyle/>
            <a:p>
              <a:r>
                <a:rPr lang="zh-CN" altLang="en-US" sz="2000" dirty="0">
                  <a:solidFill>
                    <a:srgbClr val="404040"/>
                  </a:solidFill>
                  <a:latin typeface="楷体" panose="02010609060101010101" pitchFamily="49" charset="-122"/>
                  <a:ea typeface="楷体" panose="02010609060101010101" pitchFamily="49" charset="-122"/>
                </a:rPr>
                <a:t>删除</a:t>
              </a:r>
              <a:endParaRPr lang="en-GB" sz="2000" dirty="0">
                <a:solidFill>
                  <a:srgbClr val="404040"/>
                </a:solidFill>
                <a:latin typeface="楷体" panose="02010609060101010101" pitchFamily="49" charset="-122"/>
                <a:ea typeface="楷体" panose="02010609060101010101" pitchFamily="49" charset="-122"/>
              </a:endParaRPr>
            </a:p>
          </p:txBody>
        </p:sp>
        <p:cxnSp>
          <p:nvCxnSpPr>
            <p:cNvPr id="39" name="直接连接符 38">
              <a:extLst>
                <a:ext uri="{FF2B5EF4-FFF2-40B4-BE49-F238E27FC236}">
                  <a16:creationId xmlns:a16="http://schemas.microsoft.com/office/drawing/2014/main" id="{1EE775D3-1326-4888-A341-C1C4A313485C}"/>
                </a:ext>
              </a:extLst>
            </p:cNvPr>
            <p:cNvCxnSpPr/>
            <p:nvPr/>
          </p:nvCxnSpPr>
          <p:spPr>
            <a:xfrm>
              <a:off x="10739058" y="2200638"/>
              <a:ext cx="568498" cy="0"/>
            </a:xfrm>
            <a:prstGeom prst="line">
              <a:avLst/>
            </a:prstGeom>
            <a:ln w="19050">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cxnSp>
        <p:nvCxnSpPr>
          <p:cNvPr id="41" name="直接连接符 40">
            <a:extLst>
              <a:ext uri="{FF2B5EF4-FFF2-40B4-BE49-F238E27FC236}">
                <a16:creationId xmlns:a16="http://schemas.microsoft.com/office/drawing/2014/main" id="{9FFCF4F9-8F58-4C9C-893F-8C1F3D382501}"/>
              </a:ext>
            </a:extLst>
          </p:cNvPr>
          <p:cNvCxnSpPr>
            <a:cxnSpLocks/>
          </p:cNvCxnSpPr>
          <p:nvPr/>
        </p:nvCxnSpPr>
        <p:spPr>
          <a:xfrm>
            <a:off x="7277123" y="3535366"/>
            <a:ext cx="583042"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2DEFBA6-6FDB-45FE-8383-A7EEAC7BD469}"/>
              </a:ext>
            </a:extLst>
          </p:cNvPr>
          <p:cNvCxnSpPr/>
          <p:nvPr/>
        </p:nvCxnSpPr>
        <p:spPr>
          <a:xfrm>
            <a:off x="7860165" y="3535366"/>
            <a:ext cx="0" cy="316088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F7E11909-D6E3-42DD-A3DF-309A9997B722}"/>
              </a:ext>
            </a:extLst>
          </p:cNvPr>
          <p:cNvCxnSpPr/>
          <p:nvPr/>
        </p:nvCxnSpPr>
        <p:spPr>
          <a:xfrm flipH="1">
            <a:off x="979856" y="6696255"/>
            <a:ext cx="688030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578F6EFD-D36C-4058-8B15-F83C9D3EB1DB}"/>
              </a:ext>
            </a:extLst>
          </p:cNvPr>
          <p:cNvCxnSpPr/>
          <p:nvPr/>
        </p:nvCxnSpPr>
        <p:spPr>
          <a:xfrm flipV="1">
            <a:off x="984264" y="4843589"/>
            <a:ext cx="0" cy="1852666"/>
          </a:xfrm>
          <a:prstGeom prst="line">
            <a:avLst/>
          </a:prstGeom>
          <a:ln w="19050">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04C74D16-DE21-4DB5-9244-AAD6E7EBC4C2}"/>
              </a:ext>
            </a:extLst>
          </p:cNvPr>
          <p:cNvSpPr txBox="1"/>
          <p:nvPr/>
        </p:nvSpPr>
        <p:spPr>
          <a:xfrm>
            <a:off x="7854217" y="4931252"/>
            <a:ext cx="954107" cy="400110"/>
          </a:xfrm>
          <a:prstGeom prst="rect">
            <a:avLst/>
          </a:prstGeom>
          <a:noFill/>
        </p:spPr>
        <p:txBody>
          <a:bodyPr wrap="none" rtlCol="0">
            <a:spAutoFit/>
          </a:bodyPr>
          <a:lstStyle/>
          <a:p>
            <a:r>
              <a:rPr lang="zh-CN" altLang="en-US" sz="2000" dirty="0">
                <a:solidFill>
                  <a:srgbClr val="404040"/>
                </a:solidFill>
                <a:latin typeface="楷体" panose="02010609060101010101" pitchFamily="49" charset="-122"/>
                <a:ea typeface="楷体" panose="02010609060101010101" pitchFamily="49" charset="-122"/>
              </a:rPr>
              <a:t>新轨迹</a:t>
            </a:r>
            <a:endParaRPr lang="en-GB" sz="2000" dirty="0">
              <a:solidFill>
                <a:srgbClr val="40404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573780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汇报提纲</a:t>
            </a:r>
            <a:endParaRPr lang="zh-CN" altLang="en-US" dirty="0"/>
          </a:p>
        </p:txBody>
      </p:sp>
      <p:graphicFrame>
        <p:nvGraphicFramePr>
          <p:cNvPr id="22" name="图示 21"/>
          <p:cNvGraphicFramePr/>
          <p:nvPr>
            <p:extLst>
              <p:ext uri="{D42A27DB-BD31-4B8C-83A1-F6EECF244321}">
                <p14:modId xmlns:p14="http://schemas.microsoft.com/office/powerpoint/2010/main" val="3453333419"/>
              </p:ext>
            </p:extLst>
          </p:nvPr>
        </p:nvGraphicFramePr>
        <p:xfrm>
          <a:off x="694744" y="1163782"/>
          <a:ext cx="7902753" cy="49031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3" name="直接连接符 12"/>
          <p:cNvCxnSpPr/>
          <p:nvPr/>
        </p:nvCxnSpPr>
        <p:spPr>
          <a:xfrm>
            <a:off x="457200" y="838200"/>
            <a:ext cx="8140297"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灯片编号占位符 1"/>
          <p:cNvSpPr>
            <a:spLocks noGrp="1"/>
          </p:cNvSpPr>
          <p:nvPr>
            <p:ph type="sldNum" sz="quarter" idx="11"/>
          </p:nvPr>
        </p:nvSpPr>
        <p:spPr/>
        <p:txBody>
          <a:bodyPr/>
          <a:lstStyle/>
          <a:p>
            <a:fld id="{D70DDA84-61C3-874D-95B4-BC3725ED964D}" type="slidenum">
              <a:rPr kumimoji="1" lang="zh-CN" altLang="en-US" smtClean="0"/>
              <a:pPr/>
              <a:t>2</a:t>
            </a:fld>
            <a:r>
              <a:rPr kumimoji="1" lang="en-US" altLang="zh-CN" dirty="0"/>
              <a:t>/54</a:t>
            </a:r>
            <a:endParaRPr kumimoji="1" lang="zh-CN" altLang="en-US" dirty="0"/>
          </a:p>
        </p:txBody>
      </p:sp>
    </p:spTree>
    <p:extLst>
      <p:ext uri="{BB962C8B-B14F-4D97-AF65-F5344CB8AC3E}">
        <p14:creationId xmlns:p14="http://schemas.microsoft.com/office/powerpoint/2010/main" val="18656519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lvl="0"/>
            <a:r>
              <a:rPr lang="zh-CN" altLang="en-US" dirty="0"/>
              <a:t>三、关键技术突破与创新点</a:t>
            </a:r>
          </a:p>
        </p:txBody>
      </p:sp>
      <p:sp>
        <p:nvSpPr>
          <p:cNvPr id="6" name="矩形 1"/>
          <p:cNvSpPr>
            <a:spLocks noChangeArrowheads="1"/>
          </p:cNvSpPr>
          <p:nvPr/>
        </p:nvSpPr>
        <p:spPr bwMode="auto">
          <a:xfrm>
            <a:off x="187961" y="870309"/>
            <a:ext cx="6585457" cy="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40000"/>
              </a:lnSpc>
            </a:pPr>
            <a:r>
              <a:rPr lang="en-US" altLang="zh-CN" sz="2800" b="1" dirty="0">
                <a:solidFill>
                  <a:srgbClr val="0000CC"/>
                </a:solidFill>
                <a:latin typeface="Times New Roman" pitchFamily="18" charset="0"/>
                <a:ea typeface="黑体" pitchFamily="49" charset="-122"/>
              </a:rPr>
              <a:t>2.</a:t>
            </a:r>
            <a:r>
              <a:rPr lang="zh-CN" altLang="en-US" sz="2800" b="1" dirty="0">
                <a:solidFill>
                  <a:srgbClr val="0000CC"/>
                </a:solidFill>
                <a:latin typeface="Times New Roman" pitchFamily="18" charset="0"/>
                <a:ea typeface="黑体" pitchFamily="49" charset="-122"/>
              </a:rPr>
              <a:t>基于深度学习运动目标感知技术（邹）</a:t>
            </a:r>
            <a:endParaRPr lang="en-US" altLang="zh-CN" sz="2800" b="1" dirty="0">
              <a:solidFill>
                <a:srgbClr val="0000CC"/>
              </a:solidFill>
              <a:latin typeface="Times New Roman" pitchFamily="18" charset="0"/>
              <a:ea typeface="黑体" pitchFamily="49" charset="-122"/>
            </a:endParaRPr>
          </a:p>
        </p:txBody>
      </p:sp>
      <p:cxnSp>
        <p:nvCxnSpPr>
          <p:cNvPr id="17" name="直接连接符 16"/>
          <p:cNvCxnSpPr/>
          <p:nvPr/>
        </p:nvCxnSpPr>
        <p:spPr>
          <a:xfrm>
            <a:off x="457200" y="838200"/>
            <a:ext cx="8140297"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灯片编号占位符 4"/>
          <p:cNvSpPr>
            <a:spLocks noGrp="1"/>
          </p:cNvSpPr>
          <p:nvPr>
            <p:ph type="sldNum" sz="quarter" idx="11"/>
          </p:nvPr>
        </p:nvSpPr>
        <p:spPr>
          <a:xfrm>
            <a:off x="6689722" y="6494146"/>
            <a:ext cx="2133600" cy="227330"/>
          </a:xfrm>
        </p:spPr>
        <p:txBody>
          <a:bodyPr/>
          <a:lstStyle/>
          <a:p>
            <a:fld id="{D70DDA84-61C3-874D-95B4-BC3725ED964D}" type="slidenum">
              <a:rPr kumimoji="1" lang="zh-CN" altLang="en-US" smtClean="0"/>
              <a:pPr/>
              <a:t>20</a:t>
            </a:fld>
            <a:endParaRPr kumimoji="1" lang="zh-CN" altLang="en-US"/>
          </a:p>
        </p:txBody>
      </p:sp>
      <p:sp>
        <p:nvSpPr>
          <p:cNvPr id="4" name="Rectangle 2"/>
          <p:cNvSpPr>
            <a:spLocks noChangeArrowheads="1"/>
          </p:cNvSpPr>
          <p:nvPr/>
        </p:nvSpPr>
        <p:spPr bwMode="auto">
          <a:xfrm>
            <a:off x="3371850" y="14196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文本框 7">
            <a:extLst>
              <a:ext uri="{FF2B5EF4-FFF2-40B4-BE49-F238E27FC236}">
                <a16:creationId xmlns:a16="http://schemas.microsoft.com/office/drawing/2014/main" id="{FE53FC97-B2C7-4547-894D-076547253C31}"/>
              </a:ext>
            </a:extLst>
          </p:cNvPr>
          <p:cNvSpPr txBox="1"/>
          <p:nvPr/>
        </p:nvSpPr>
        <p:spPr>
          <a:xfrm>
            <a:off x="750163" y="1625743"/>
            <a:ext cx="7426171" cy="163121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该检测模型对小目标（小于</a:t>
            </a:r>
            <a:r>
              <a:rPr lang="en-US" altLang="zh-CN" sz="2000" dirty="0">
                <a:latin typeface="微软雅黑" panose="020B0503020204020204" pitchFamily="34" charset="-122"/>
                <a:ea typeface="微软雅黑" panose="020B0503020204020204" pitchFamily="34" charset="-122"/>
              </a:rPr>
              <a:t>13</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13</a:t>
            </a:r>
            <a:r>
              <a:rPr lang="zh-CN" altLang="en-US" sz="2000" dirty="0">
                <a:latin typeface="微软雅黑" panose="020B0503020204020204" pitchFamily="34" charset="-122"/>
                <a:ea typeface="微软雅黑" panose="020B0503020204020204" pitchFamily="34" charset="-122"/>
              </a:rPr>
              <a:t>像素）的检测效果不理想。</a:t>
            </a:r>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原因如下：</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① 数据集中的目标尺度较大。</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② 未添加针对于小目标的检测算法。</a:t>
            </a:r>
            <a:endParaRPr lang="en-US" altLang="zh-CN" sz="2000"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9B9E0B35-33DE-42CB-A980-0DCCB07FB5B7}"/>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97534" y="3424301"/>
            <a:ext cx="8548932" cy="3252730"/>
          </a:xfrm>
          <a:prstGeom prst="rect">
            <a:avLst/>
          </a:prstGeom>
        </p:spPr>
      </p:pic>
    </p:spTree>
    <p:extLst>
      <p:ext uri="{BB962C8B-B14F-4D97-AF65-F5344CB8AC3E}">
        <p14:creationId xmlns:p14="http://schemas.microsoft.com/office/powerpoint/2010/main" val="1226986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lvl="0"/>
            <a:r>
              <a:rPr lang="zh-CN" altLang="en-US" dirty="0"/>
              <a:t>三、关键技术突破与创新点</a:t>
            </a:r>
          </a:p>
        </p:txBody>
      </p:sp>
      <p:sp>
        <p:nvSpPr>
          <p:cNvPr id="6" name="矩形 1"/>
          <p:cNvSpPr>
            <a:spLocks noChangeArrowheads="1"/>
          </p:cNvSpPr>
          <p:nvPr/>
        </p:nvSpPr>
        <p:spPr bwMode="auto">
          <a:xfrm>
            <a:off x="187961" y="870309"/>
            <a:ext cx="6585457" cy="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40000"/>
              </a:lnSpc>
            </a:pPr>
            <a:r>
              <a:rPr lang="en-US" altLang="zh-CN" sz="2800" b="1" dirty="0">
                <a:solidFill>
                  <a:srgbClr val="0000CC"/>
                </a:solidFill>
                <a:latin typeface="Times New Roman" pitchFamily="18" charset="0"/>
                <a:ea typeface="黑体" pitchFamily="49" charset="-122"/>
              </a:rPr>
              <a:t>2.</a:t>
            </a:r>
            <a:r>
              <a:rPr lang="zh-CN" altLang="en-US" sz="2800" b="1" dirty="0">
                <a:solidFill>
                  <a:srgbClr val="0000CC"/>
                </a:solidFill>
                <a:latin typeface="Times New Roman" pitchFamily="18" charset="0"/>
                <a:ea typeface="黑体" pitchFamily="49" charset="-122"/>
              </a:rPr>
              <a:t>基于深度学习运动目标感知技术（邹）</a:t>
            </a:r>
            <a:endParaRPr lang="en-US" altLang="zh-CN" sz="2800" b="1" dirty="0">
              <a:solidFill>
                <a:srgbClr val="0000CC"/>
              </a:solidFill>
              <a:latin typeface="Times New Roman" pitchFamily="18" charset="0"/>
              <a:ea typeface="黑体" pitchFamily="49" charset="-122"/>
            </a:endParaRPr>
          </a:p>
        </p:txBody>
      </p:sp>
      <p:cxnSp>
        <p:nvCxnSpPr>
          <p:cNvPr id="17" name="直接连接符 16"/>
          <p:cNvCxnSpPr/>
          <p:nvPr/>
        </p:nvCxnSpPr>
        <p:spPr>
          <a:xfrm>
            <a:off x="457200" y="838200"/>
            <a:ext cx="8140297"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灯片编号占位符 4"/>
          <p:cNvSpPr>
            <a:spLocks noGrp="1"/>
          </p:cNvSpPr>
          <p:nvPr>
            <p:ph type="sldNum" sz="quarter" idx="11"/>
          </p:nvPr>
        </p:nvSpPr>
        <p:spPr>
          <a:xfrm>
            <a:off x="6689722" y="6494146"/>
            <a:ext cx="2133600" cy="227330"/>
          </a:xfrm>
        </p:spPr>
        <p:txBody>
          <a:bodyPr/>
          <a:lstStyle/>
          <a:p>
            <a:fld id="{D70DDA84-61C3-874D-95B4-BC3725ED964D}" type="slidenum">
              <a:rPr kumimoji="1" lang="zh-CN" altLang="en-US" smtClean="0"/>
              <a:pPr/>
              <a:t>21</a:t>
            </a:fld>
            <a:endParaRPr kumimoji="1" lang="zh-CN" altLang="en-US"/>
          </a:p>
        </p:txBody>
      </p:sp>
      <p:sp>
        <p:nvSpPr>
          <p:cNvPr id="4" name="Rectangle 2"/>
          <p:cNvSpPr>
            <a:spLocks noChangeArrowheads="1"/>
          </p:cNvSpPr>
          <p:nvPr/>
        </p:nvSpPr>
        <p:spPr bwMode="auto">
          <a:xfrm>
            <a:off x="3371850" y="14196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文本框 7">
            <a:extLst>
              <a:ext uri="{FF2B5EF4-FFF2-40B4-BE49-F238E27FC236}">
                <a16:creationId xmlns:a16="http://schemas.microsoft.com/office/drawing/2014/main" id="{FE53FC97-B2C7-4547-894D-076547253C31}"/>
              </a:ext>
            </a:extLst>
          </p:cNvPr>
          <p:cNvSpPr txBox="1"/>
          <p:nvPr/>
        </p:nvSpPr>
        <p:spPr>
          <a:xfrm>
            <a:off x="457200" y="2053368"/>
            <a:ext cx="8050994" cy="2862322"/>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YOLOv3</a:t>
            </a:r>
            <a:r>
              <a:rPr lang="zh-CN" altLang="en-US" sz="2000" dirty="0">
                <a:latin typeface="微软雅黑" panose="020B0503020204020204" pitchFamily="34" charset="-122"/>
                <a:ea typeface="微软雅黑" panose="020B0503020204020204" pitchFamily="34" charset="-122"/>
              </a:rPr>
              <a:t>是一种统一的、实时的检测框架，其检测速度非常快，可以达到 </a:t>
            </a:r>
            <a:r>
              <a:rPr lang="en-US" altLang="zh-CN" sz="2000" dirty="0">
                <a:latin typeface="微软雅黑" panose="020B0503020204020204" pitchFamily="34" charset="-122"/>
                <a:ea typeface="微软雅黑" panose="020B0503020204020204" pitchFamily="34" charset="-122"/>
              </a:rPr>
              <a:t>45 fps </a:t>
            </a:r>
            <a:r>
              <a:rPr lang="zh-CN" altLang="en-US" sz="2000" dirty="0">
                <a:latin typeface="微软雅黑" panose="020B0503020204020204" pitchFamily="34" charset="-122"/>
                <a:ea typeface="微软雅黑" panose="020B0503020204020204" pitchFamily="34" charset="-122"/>
              </a:rPr>
              <a:t>。其模型通过采用空间限制，减少了对同一目标的重复检测，大大提高了效率，能够达到实时的效果。</a:t>
            </a:r>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在</a:t>
            </a:r>
            <a:r>
              <a:rPr lang="en-US" altLang="zh-CN" sz="2000" dirty="0">
                <a:latin typeface="微软雅黑" panose="020B0503020204020204" pitchFamily="34" charset="-122"/>
                <a:ea typeface="微软雅黑" panose="020B0503020204020204" pitchFamily="34" charset="-122"/>
              </a:rPr>
              <a:t>YOLOv3</a:t>
            </a:r>
            <a:r>
              <a:rPr lang="zh-CN" altLang="en-US" sz="2000" dirty="0">
                <a:latin typeface="微软雅黑" panose="020B0503020204020204" pitchFamily="34" charset="-122"/>
                <a:ea typeface="微软雅黑" panose="020B0503020204020204" pitchFamily="34" charset="-122"/>
              </a:rPr>
              <a:t>的基础上，采用基于检测的跟踪算法</a:t>
            </a:r>
            <a:r>
              <a:rPr lang="en-US" altLang="zh-CN" sz="2000" dirty="0">
                <a:latin typeface="微软雅黑" panose="020B0503020204020204" pitchFamily="34" charset="-122"/>
                <a:ea typeface="微软雅黑" panose="020B0503020204020204" pitchFamily="34" charset="-122"/>
              </a:rPr>
              <a:t>SORT</a:t>
            </a:r>
            <a:r>
              <a:rPr lang="zh-CN" altLang="en-US" sz="2000" dirty="0">
                <a:latin typeface="微软雅黑" panose="020B0503020204020204" pitchFamily="34" charset="-122"/>
                <a:ea typeface="微软雅黑" panose="020B0503020204020204" pitchFamily="34" charset="-122"/>
              </a:rPr>
              <a:t>，该算法过程简洁，其准确率取决于检测模型的精度，运行速度快，极大的提高了检测跟踪的速率，达到实时检测跟踪的效果。</a:t>
            </a:r>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使用测试集进行测试时，分类检测与跟踪的准确率达</a:t>
            </a:r>
            <a:r>
              <a:rPr lang="en-US" altLang="zh-CN" sz="2000" dirty="0">
                <a:latin typeface="微软雅黑" panose="020B0503020204020204" pitchFamily="34" charset="-122"/>
                <a:ea typeface="微软雅黑" panose="020B0503020204020204" pitchFamily="34" charset="-122"/>
              </a:rPr>
              <a:t>96%</a:t>
            </a:r>
            <a:r>
              <a:rPr lang="zh-CN" altLang="en-US" sz="2000" dirty="0">
                <a:latin typeface="微软雅黑" panose="020B0503020204020204" pitchFamily="34" charset="-122"/>
                <a:ea typeface="微软雅黑" panose="020B0503020204020204" pitchFamily="34" charset="-122"/>
              </a:rPr>
              <a:t>以上。</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135661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lvl="0"/>
            <a:r>
              <a:rPr lang="zh-CN" altLang="en-US" dirty="0"/>
              <a:t>三、关键技术突破与创新点</a:t>
            </a:r>
          </a:p>
        </p:txBody>
      </p:sp>
      <p:sp>
        <p:nvSpPr>
          <p:cNvPr id="6" name="矩形 1"/>
          <p:cNvSpPr>
            <a:spLocks noChangeArrowheads="1"/>
          </p:cNvSpPr>
          <p:nvPr/>
        </p:nvSpPr>
        <p:spPr bwMode="auto">
          <a:xfrm>
            <a:off x="187961" y="870309"/>
            <a:ext cx="7306808" cy="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40000"/>
              </a:lnSpc>
            </a:pPr>
            <a:r>
              <a:rPr lang="en-US" altLang="zh-CN" sz="2800" b="1" dirty="0">
                <a:solidFill>
                  <a:srgbClr val="0000CC"/>
                </a:solidFill>
                <a:latin typeface="Times New Roman" pitchFamily="18" charset="0"/>
                <a:ea typeface="黑体" pitchFamily="49" charset="-122"/>
              </a:rPr>
              <a:t>3.</a:t>
            </a:r>
            <a:r>
              <a:rPr lang="zh-CN" altLang="en-US" sz="2800" b="1" dirty="0">
                <a:solidFill>
                  <a:srgbClr val="0000CC"/>
                </a:solidFill>
                <a:latin typeface="Times New Roman" pitchFamily="18" charset="0"/>
                <a:ea typeface="黑体" pitchFamily="49" charset="-122"/>
              </a:rPr>
              <a:t>基于低分辨视频文字检测与识别技术（徐）</a:t>
            </a:r>
            <a:endParaRPr lang="en-US" altLang="zh-CN" sz="2800" b="1" dirty="0">
              <a:solidFill>
                <a:srgbClr val="0000CC"/>
              </a:solidFill>
              <a:latin typeface="Times New Roman" pitchFamily="18" charset="0"/>
              <a:ea typeface="黑体" pitchFamily="49" charset="-122"/>
            </a:endParaRPr>
          </a:p>
        </p:txBody>
      </p:sp>
      <p:cxnSp>
        <p:nvCxnSpPr>
          <p:cNvPr id="17" name="直接连接符 16"/>
          <p:cNvCxnSpPr/>
          <p:nvPr/>
        </p:nvCxnSpPr>
        <p:spPr>
          <a:xfrm>
            <a:off x="457200" y="838200"/>
            <a:ext cx="8140297"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灯片编号占位符 4"/>
          <p:cNvSpPr>
            <a:spLocks noGrp="1"/>
          </p:cNvSpPr>
          <p:nvPr>
            <p:ph type="sldNum" sz="quarter" idx="11"/>
          </p:nvPr>
        </p:nvSpPr>
        <p:spPr>
          <a:xfrm>
            <a:off x="6689722" y="6494146"/>
            <a:ext cx="2133600" cy="227330"/>
          </a:xfrm>
        </p:spPr>
        <p:txBody>
          <a:bodyPr/>
          <a:lstStyle/>
          <a:p>
            <a:fld id="{D70DDA84-61C3-874D-95B4-BC3725ED964D}" type="slidenum">
              <a:rPr kumimoji="1" lang="zh-CN" altLang="en-US" smtClean="0"/>
              <a:pPr/>
              <a:t>22</a:t>
            </a:fld>
            <a:endParaRPr kumimoji="1" lang="zh-CN" altLang="en-US"/>
          </a:p>
        </p:txBody>
      </p:sp>
      <p:sp>
        <p:nvSpPr>
          <p:cNvPr id="4" name="Rectangle 2"/>
          <p:cNvSpPr>
            <a:spLocks noChangeArrowheads="1"/>
          </p:cNvSpPr>
          <p:nvPr/>
        </p:nvSpPr>
        <p:spPr bwMode="auto">
          <a:xfrm>
            <a:off x="3371850" y="14196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文本框 10"/>
          <p:cNvSpPr txBox="1"/>
          <p:nvPr/>
        </p:nvSpPr>
        <p:spPr>
          <a:xfrm>
            <a:off x="597877" y="1495038"/>
            <a:ext cx="7999620" cy="4616648"/>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区域</a:t>
            </a:r>
            <a:r>
              <a:rPr lang="zh-CN" altLang="zh-CN" sz="2000" dirty="0">
                <a:latin typeface="微软雅黑" panose="020B0503020204020204" pitchFamily="34" charset="-122"/>
                <a:ea typeface="微软雅黑" panose="020B0503020204020204" pitchFamily="34" charset="-122"/>
              </a:rPr>
              <a:t>检测</a:t>
            </a:r>
            <a:endParaRPr lang="en-US" altLang="zh-CN" sz="2000" dirty="0">
              <a:latin typeface="微软雅黑" panose="020B0503020204020204" pitchFamily="34" charset="-122"/>
              <a:ea typeface="微软雅黑" panose="020B0503020204020204" pitchFamily="34" charset="-122"/>
            </a:endParaRPr>
          </a:p>
          <a:p>
            <a:r>
              <a:rPr lang="zh-CN" altLang="en-US" dirty="0">
                <a:latin typeface="+mn-ea"/>
              </a:rPr>
              <a:t>模型：</a:t>
            </a:r>
            <a:r>
              <a:rPr lang="en-US" altLang="zh-CN" dirty="0">
                <a:latin typeface="+mn-ea"/>
              </a:rPr>
              <a:t>Faster-RCNN</a:t>
            </a:r>
          </a:p>
          <a:p>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    </a:t>
            </a:r>
          </a:p>
          <a:p>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(2) </a:t>
            </a:r>
            <a:r>
              <a:rPr lang="zh-CN" altLang="en-US" sz="2000" dirty="0">
                <a:latin typeface="微软雅黑" panose="020B0503020204020204" pitchFamily="34" charset="-122"/>
                <a:ea typeface="微软雅黑" panose="020B0503020204020204" pitchFamily="34" charset="-122"/>
              </a:rPr>
              <a:t>文字</a:t>
            </a:r>
            <a:r>
              <a:rPr lang="en-US" altLang="zh-CN" sz="2000" dirty="0">
                <a:latin typeface="微软雅黑" panose="020B0503020204020204" pitchFamily="34" charset="-122"/>
                <a:ea typeface="微软雅黑" panose="020B0503020204020204" pitchFamily="34" charset="-122"/>
              </a:rPr>
              <a:t>OCR</a:t>
            </a:r>
          </a:p>
          <a:p>
            <a:r>
              <a:rPr lang="zh-CN" altLang="en-US" dirty="0">
                <a:latin typeface="宋体" panose="02010600030101010101" pitchFamily="2" charset="-122"/>
                <a:ea typeface="宋体" panose="02010600030101010101" pitchFamily="2" charset="-122"/>
              </a:rPr>
              <a:t>特征提取：</a:t>
            </a:r>
            <a:r>
              <a:rPr lang="en-US" altLang="zh-CN" dirty="0">
                <a:latin typeface="宋体" panose="02010600030101010101" pitchFamily="2" charset="-122"/>
                <a:ea typeface="宋体" panose="02010600030101010101" pitchFamily="2" charset="-122"/>
              </a:rPr>
              <a:t>Inception</a:t>
            </a:r>
          </a:p>
          <a:p>
            <a:r>
              <a:rPr lang="zh-CN" altLang="en-US" dirty="0">
                <a:latin typeface="宋体" panose="02010600030101010101" pitchFamily="2" charset="-122"/>
                <a:ea typeface="宋体" panose="02010600030101010101" pitchFamily="2" charset="-122"/>
              </a:rPr>
              <a:t>文字识别：</a:t>
            </a:r>
            <a:r>
              <a:rPr lang="en-US" altLang="zh-CN" dirty="0">
                <a:latin typeface="宋体" panose="02010600030101010101" pitchFamily="2" charset="-122"/>
                <a:ea typeface="宋体" panose="02010600030101010101" pitchFamily="2" charset="-122"/>
              </a:rPr>
              <a:t>LSTM</a:t>
            </a:r>
          </a:p>
          <a:p>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p:txBody>
      </p:sp>
      <p:graphicFrame>
        <p:nvGraphicFramePr>
          <p:cNvPr id="7" name="对象 6">
            <a:extLst>
              <a:ext uri="{FF2B5EF4-FFF2-40B4-BE49-F238E27FC236}">
                <a16:creationId xmlns:a16="http://schemas.microsoft.com/office/drawing/2014/main" id="{7C69E12B-E59D-453F-A7AC-A7EE81B24694}"/>
              </a:ext>
            </a:extLst>
          </p:cNvPr>
          <p:cNvGraphicFramePr>
            <a:graphicFrameLocks noChangeAspect="1"/>
          </p:cNvGraphicFramePr>
          <p:nvPr>
            <p:extLst/>
          </p:nvPr>
        </p:nvGraphicFramePr>
        <p:xfrm>
          <a:off x="2533832" y="1900976"/>
          <a:ext cx="4960937" cy="2413000"/>
        </p:xfrm>
        <a:graphic>
          <a:graphicData uri="http://schemas.openxmlformats.org/presentationml/2006/ole">
            <mc:AlternateContent xmlns:mc="http://schemas.openxmlformats.org/markup-compatibility/2006">
              <mc:Choice xmlns:v="urn:schemas-microsoft-com:vml" Requires="v">
                <p:oleObj spid="_x0000_s3077" name="Visio" r:id="rId4" imgW="3860800" imgH="1892392" progId="Visio.Drawing.15">
                  <p:embed/>
                </p:oleObj>
              </mc:Choice>
              <mc:Fallback>
                <p:oleObj name="Visio" r:id="rId4" imgW="3860800" imgH="1892392" progId="Visio.Drawing.15">
                  <p:embed/>
                  <p:pic>
                    <p:nvPicPr>
                      <p:cNvPr id="7" name="对象 6">
                        <a:extLst>
                          <a:ext uri="{FF2B5EF4-FFF2-40B4-BE49-F238E27FC236}">
                            <a16:creationId xmlns:a16="http://schemas.microsoft.com/office/drawing/2014/main" id="{7C69E12B-E59D-453F-A7AC-A7EE81B24694}"/>
                          </a:ext>
                        </a:extLst>
                      </p:cNvPr>
                      <p:cNvPicPr>
                        <a:picLocks noChangeAspect="1" noChangeArrowheads="1"/>
                      </p:cNvPicPr>
                      <p:nvPr/>
                    </p:nvPicPr>
                    <p:blipFill>
                      <a:blip r:embed="rId5"/>
                      <a:srcRect/>
                      <a:stretch>
                        <a:fillRect/>
                      </a:stretch>
                    </p:blipFill>
                    <p:spPr bwMode="auto">
                      <a:xfrm>
                        <a:off x="2533832" y="1900976"/>
                        <a:ext cx="4960937" cy="241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对象 9">
            <a:extLst>
              <a:ext uri="{FF2B5EF4-FFF2-40B4-BE49-F238E27FC236}">
                <a16:creationId xmlns:a16="http://schemas.microsoft.com/office/drawing/2014/main" id="{8B3FA9EF-F30A-470E-8C62-A107DF8CFCB2}"/>
              </a:ext>
            </a:extLst>
          </p:cNvPr>
          <p:cNvGraphicFramePr>
            <a:graphicFrameLocks noChangeAspect="1"/>
          </p:cNvGraphicFramePr>
          <p:nvPr>
            <p:extLst/>
          </p:nvPr>
        </p:nvGraphicFramePr>
        <p:xfrm>
          <a:off x="3371850" y="4597541"/>
          <a:ext cx="4960937" cy="2413000"/>
        </p:xfrm>
        <a:graphic>
          <a:graphicData uri="http://schemas.openxmlformats.org/presentationml/2006/ole">
            <mc:AlternateContent xmlns:mc="http://schemas.openxmlformats.org/markup-compatibility/2006">
              <mc:Choice xmlns:v="urn:schemas-microsoft-com:vml" Requires="v">
                <p:oleObj spid="_x0000_s3078" name="Visio" r:id="rId6" imgW="3860800" imgH="1892392" progId="Visio.Drawing.15">
                  <p:embed/>
                </p:oleObj>
              </mc:Choice>
              <mc:Fallback>
                <p:oleObj name="Visio" r:id="rId6" imgW="3860800" imgH="1892392" progId="Visio.Drawing.15">
                  <p:embed/>
                  <p:pic>
                    <p:nvPicPr>
                      <p:cNvPr id="10" name="对象 9">
                        <a:extLst>
                          <a:ext uri="{FF2B5EF4-FFF2-40B4-BE49-F238E27FC236}">
                            <a16:creationId xmlns:a16="http://schemas.microsoft.com/office/drawing/2014/main" id="{8B3FA9EF-F30A-470E-8C62-A107DF8CFCB2}"/>
                          </a:ext>
                        </a:extLst>
                      </p:cNvPr>
                      <p:cNvPicPr>
                        <a:picLocks noChangeAspect="1" noChangeArrowheads="1"/>
                      </p:cNvPicPr>
                      <p:nvPr/>
                    </p:nvPicPr>
                    <p:blipFill>
                      <a:blip r:embed="rId7"/>
                      <a:srcRect/>
                      <a:stretch>
                        <a:fillRect/>
                      </a:stretch>
                    </p:blipFill>
                    <p:spPr bwMode="auto">
                      <a:xfrm>
                        <a:off x="3371850" y="4597541"/>
                        <a:ext cx="4960937" cy="2413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3479754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lvl="0"/>
            <a:r>
              <a:rPr lang="zh-CN" altLang="en-US" dirty="0"/>
              <a:t>三、关键技术突破与创新点</a:t>
            </a:r>
          </a:p>
        </p:txBody>
      </p:sp>
      <p:sp>
        <p:nvSpPr>
          <p:cNvPr id="6" name="矩形 1"/>
          <p:cNvSpPr>
            <a:spLocks noChangeArrowheads="1"/>
          </p:cNvSpPr>
          <p:nvPr/>
        </p:nvSpPr>
        <p:spPr bwMode="auto">
          <a:xfrm>
            <a:off x="187961" y="870309"/>
            <a:ext cx="7306808" cy="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40000"/>
              </a:lnSpc>
            </a:pPr>
            <a:r>
              <a:rPr lang="en-US" altLang="zh-CN" sz="2800" b="1" dirty="0">
                <a:solidFill>
                  <a:srgbClr val="0000CC"/>
                </a:solidFill>
                <a:latin typeface="Times New Roman" pitchFamily="18" charset="0"/>
                <a:ea typeface="黑体" pitchFamily="49" charset="-122"/>
              </a:rPr>
              <a:t>3.</a:t>
            </a:r>
            <a:r>
              <a:rPr lang="zh-CN" altLang="en-US" sz="2800" b="1" dirty="0">
                <a:solidFill>
                  <a:srgbClr val="0000CC"/>
                </a:solidFill>
                <a:latin typeface="Times New Roman" pitchFamily="18" charset="0"/>
                <a:ea typeface="黑体" pitchFamily="49" charset="-122"/>
              </a:rPr>
              <a:t>基于低分辨视频文字检测与识别技术（徐）</a:t>
            </a:r>
            <a:endParaRPr lang="en-US" altLang="zh-CN" sz="2800" b="1" dirty="0">
              <a:solidFill>
                <a:srgbClr val="0000CC"/>
              </a:solidFill>
              <a:latin typeface="Times New Roman" pitchFamily="18" charset="0"/>
              <a:ea typeface="黑体" pitchFamily="49" charset="-122"/>
            </a:endParaRPr>
          </a:p>
        </p:txBody>
      </p:sp>
      <p:cxnSp>
        <p:nvCxnSpPr>
          <p:cNvPr id="17" name="直接连接符 16"/>
          <p:cNvCxnSpPr/>
          <p:nvPr/>
        </p:nvCxnSpPr>
        <p:spPr>
          <a:xfrm>
            <a:off x="457200" y="838200"/>
            <a:ext cx="8140297"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灯片编号占位符 4"/>
          <p:cNvSpPr>
            <a:spLocks noGrp="1"/>
          </p:cNvSpPr>
          <p:nvPr>
            <p:ph type="sldNum" sz="quarter" idx="11"/>
          </p:nvPr>
        </p:nvSpPr>
        <p:spPr>
          <a:xfrm>
            <a:off x="6689722" y="6494146"/>
            <a:ext cx="2133600" cy="227330"/>
          </a:xfrm>
        </p:spPr>
        <p:txBody>
          <a:bodyPr/>
          <a:lstStyle/>
          <a:p>
            <a:fld id="{D70DDA84-61C3-874D-95B4-BC3725ED964D}" type="slidenum">
              <a:rPr kumimoji="1" lang="zh-CN" altLang="en-US" smtClean="0"/>
              <a:pPr/>
              <a:t>23</a:t>
            </a:fld>
            <a:endParaRPr kumimoji="1" lang="zh-CN" altLang="en-US"/>
          </a:p>
        </p:txBody>
      </p:sp>
      <p:sp>
        <p:nvSpPr>
          <p:cNvPr id="4" name="Rectangle 2"/>
          <p:cNvSpPr>
            <a:spLocks noChangeArrowheads="1"/>
          </p:cNvSpPr>
          <p:nvPr/>
        </p:nvSpPr>
        <p:spPr bwMode="auto">
          <a:xfrm>
            <a:off x="3371850" y="14196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文本框 10"/>
          <p:cNvSpPr txBox="1"/>
          <p:nvPr/>
        </p:nvSpPr>
        <p:spPr>
          <a:xfrm>
            <a:off x="457200" y="1495038"/>
            <a:ext cx="7999620" cy="677108"/>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(3) </a:t>
            </a:r>
            <a:r>
              <a:rPr lang="zh-CN" altLang="en-US" sz="2000" dirty="0">
                <a:latin typeface="微软雅黑" panose="020B0503020204020204" pitchFamily="34" charset="-122"/>
                <a:ea typeface="微软雅黑" panose="020B0503020204020204" pitchFamily="34" charset="-122"/>
              </a:rPr>
              <a:t>实验结果验证</a:t>
            </a:r>
            <a:endParaRPr lang="en-US" altLang="zh-CN" sz="2400" dirty="0">
              <a:latin typeface="微软雅黑" panose="020B0503020204020204" pitchFamily="34" charset="-122"/>
              <a:ea typeface="微软雅黑" panose="020B0503020204020204" pitchFamily="34" charset="-122"/>
            </a:endParaRPr>
          </a:p>
          <a:p>
            <a:r>
              <a:rPr lang="zh-CN" altLang="en-US" dirty="0"/>
              <a:t>度量指标：</a:t>
            </a:r>
            <a:r>
              <a:rPr lang="en-US" altLang="zh-CN" dirty="0"/>
              <a:t>NED</a:t>
            </a:r>
            <a:r>
              <a:rPr lang="zh-CN" altLang="zh-CN" dirty="0"/>
              <a:t>（</a:t>
            </a:r>
            <a:r>
              <a:rPr lang="en-US" altLang="zh-CN" dirty="0"/>
              <a:t>Normalized Edit Distance</a:t>
            </a:r>
            <a:r>
              <a:rPr lang="zh-CN" altLang="zh-CN" dirty="0"/>
              <a:t>）</a:t>
            </a:r>
            <a:endParaRPr lang="en-US" altLang="zh-CN" dirty="0"/>
          </a:p>
        </p:txBody>
      </p:sp>
      <p:graphicFrame>
        <p:nvGraphicFramePr>
          <p:cNvPr id="7" name="对象 6">
            <a:extLst>
              <a:ext uri="{FF2B5EF4-FFF2-40B4-BE49-F238E27FC236}">
                <a16:creationId xmlns:a16="http://schemas.microsoft.com/office/drawing/2014/main" id="{4E794281-C735-4D02-AB41-F1DFE2517767}"/>
              </a:ext>
            </a:extLst>
          </p:cNvPr>
          <p:cNvGraphicFramePr>
            <a:graphicFrameLocks noChangeAspect="1"/>
          </p:cNvGraphicFramePr>
          <p:nvPr>
            <p:extLst/>
          </p:nvPr>
        </p:nvGraphicFramePr>
        <p:xfrm>
          <a:off x="491284" y="2290779"/>
          <a:ext cx="4301509" cy="1421368"/>
        </p:xfrm>
        <a:graphic>
          <a:graphicData uri="http://schemas.openxmlformats.org/presentationml/2006/ole">
            <mc:AlternateContent xmlns:mc="http://schemas.openxmlformats.org/markup-compatibility/2006">
              <mc:Choice xmlns:v="urn:schemas-microsoft-com:vml" Requires="v">
                <p:oleObj spid="_x0000_s4099" name="Equation" r:id="rId4" imgW="2920680" imgH="965160" progId="Equation.DSMT4">
                  <p:embed/>
                </p:oleObj>
              </mc:Choice>
              <mc:Fallback>
                <p:oleObj name="Equation" r:id="rId4" imgW="2920680" imgH="965160" progId="Equation.DSMT4">
                  <p:embed/>
                  <p:pic>
                    <p:nvPicPr>
                      <p:cNvPr id="7" name="对象 6">
                        <a:extLst>
                          <a:ext uri="{FF2B5EF4-FFF2-40B4-BE49-F238E27FC236}">
                            <a16:creationId xmlns:a16="http://schemas.microsoft.com/office/drawing/2014/main" id="{4E794281-C735-4D02-AB41-F1DFE2517767}"/>
                          </a:ext>
                        </a:extLst>
                      </p:cNvPr>
                      <p:cNvPicPr>
                        <a:picLocks noChangeAspect="1" noChangeArrowheads="1"/>
                      </p:cNvPicPr>
                      <p:nvPr/>
                    </p:nvPicPr>
                    <p:blipFill>
                      <a:blip r:embed="rId5"/>
                      <a:srcRect/>
                      <a:stretch>
                        <a:fillRect/>
                      </a:stretch>
                    </p:blipFill>
                    <p:spPr bwMode="auto">
                      <a:xfrm>
                        <a:off x="491284" y="2290779"/>
                        <a:ext cx="4301509" cy="1421368"/>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2EE6F715-973C-4718-88B3-29BC3D2D07C2}"/>
                  </a:ext>
                </a:extLst>
              </p:cNvPr>
              <p:cNvSpPr/>
              <p:nvPr/>
            </p:nvSpPr>
            <p:spPr>
              <a:xfrm>
                <a:off x="376526" y="3855863"/>
                <a:ext cx="4637232" cy="58868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𝑠𝑖𝑚𝑖𝑙𝑎𝑟𝑖𝑡𝑦</m:t>
                      </m:r>
                      <m:r>
                        <a:rPr lang="zh-CN" altLang="en-US" i="0">
                          <a:latin typeface="Cambria Math" panose="02040503050406030204" pitchFamily="18" charset="0"/>
                        </a:rPr>
                        <m:t>(</m:t>
                      </m:r>
                      <m:r>
                        <a:rPr lang="zh-CN" altLang="en-US" i="1">
                          <a:latin typeface="Cambria Math" panose="02040503050406030204" pitchFamily="18" charset="0"/>
                        </a:rPr>
                        <m:t>𝐴</m:t>
                      </m:r>
                      <m:r>
                        <a:rPr lang="zh-CN" altLang="en-US" i="0">
                          <a:latin typeface="Cambria Math" panose="02040503050406030204" pitchFamily="18" charset="0"/>
                        </a:rPr>
                        <m:t>,</m:t>
                      </m:r>
                      <m:r>
                        <a:rPr lang="zh-CN" altLang="en-US" i="1">
                          <a:latin typeface="Cambria Math" panose="02040503050406030204" pitchFamily="18" charset="0"/>
                        </a:rPr>
                        <m:t>𝐵</m:t>
                      </m:r>
                      <m:r>
                        <a:rPr lang="zh-CN" altLang="en-US" i="0">
                          <a:latin typeface="Cambria Math" panose="02040503050406030204" pitchFamily="18" charset="0"/>
                        </a:rPr>
                        <m:t>)=1−</m:t>
                      </m:r>
                      <m:f>
                        <m:fPr>
                          <m:type m:val="skw"/>
                          <m:ctrlPr>
                            <a:rPr lang="zh-CN" altLang="en-US" i="1">
                              <a:latin typeface="Cambria Math" panose="02040503050406030204" pitchFamily="18" charset="0"/>
                            </a:rPr>
                          </m:ctrlPr>
                        </m:fPr>
                        <m:num>
                          <m:d>
                            <m:dPr>
                              <m:begChr m:val=""/>
                              <m:ctrlPr>
                                <a:rPr lang="zh-CN" altLang="en-US" i="1">
                                  <a:latin typeface="Cambria Math" panose="02040503050406030204" pitchFamily="18" charset="0"/>
                                </a:rPr>
                              </m:ctrlPr>
                            </m:dPr>
                            <m:e>
                              <m:r>
                                <a:rPr lang="zh-CN" altLang="en-US" i="1">
                                  <a:latin typeface="Cambria Math" panose="02040503050406030204" pitchFamily="18" charset="0"/>
                                </a:rPr>
                                <m:t>𝑙𝑒𝑣</m:t>
                              </m:r>
                              <m:r>
                                <a:rPr lang="zh-CN" altLang="en-US" i="0">
                                  <a:latin typeface="Cambria Math" panose="02040503050406030204" pitchFamily="18" charset="0"/>
                                </a:rPr>
                                <m:t>(</m:t>
                              </m:r>
                              <m:r>
                                <a:rPr lang="zh-CN" altLang="en-US" i="1">
                                  <a:latin typeface="Cambria Math" panose="02040503050406030204" pitchFamily="18" charset="0"/>
                                </a:rPr>
                                <m:t>𝑚</m:t>
                              </m:r>
                              <m:r>
                                <a:rPr lang="zh-CN" altLang="en-US" i="0">
                                  <a:latin typeface="Cambria Math" panose="02040503050406030204" pitchFamily="18" charset="0"/>
                                </a:rPr>
                                <m:t>,</m:t>
                              </m:r>
                              <m:r>
                                <a:rPr lang="zh-CN" altLang="en-US" i="1">
                                  <a:latin typeface="Cambria Math" panose="02040503050406030204" pitchFamily="18" charset="0"/>
                                </a:rPr>
                                <m:t>𝑛</m:t>
                              </m:r>
                            </m:e>
                          </m:d>
                        </m:num>
                        <m:den>
                          <m:d>
                            <m:dPr>
                              <m:begChr m:val=""/>
                              <m:ctrlPr>
                                <a:rPr lang="zh-CN" altLang="en-US" i="1">
                                  <a:latin typeface="Cambria Math" panose="02040503050406030204" pitchFamily="18" charset="0"/>
                                </a:rPr>
                              </m:ctrlPr>
                            </m:dPr>
                            <m:e>
                              <m:r>
                                <m:rPr>
                                  <m:sty m:val="p"/>
                                </m:rPr>
                                <a:rPr lang="zh-CN" altLang="en-US" i="0">
                                  <a:latin typeface="Cambria Math" panose="02040503050406030204" pitchFamily="18" charset="0"/>
                                </a:rPr>
                                <m:t>max</m:t>
                              </m:r>
                              <m:r>
                                <a:rPr lang="zh-CN" altLang="en-US" i="0">
                                  <a:latin typeface="Cambria Math" panose="02040503050406030204" pitchFamily="18" charset="0"/>
                                </a:rPr>
                                <m:t>(</m:t>
                              </m:r>
                              <m:r>
                                <a:rPr lang="zh-CN" altLang="en-US" i="1">
                                  <a:latin typeface="Cambria Math" panose="02040503050406030204" pitchFamily="18" charset="0"/>
                                </a:rPr>
                                <m:t>𝑚</m:t>
                              </m:r>
                              <m:r>
                                <a:rPr lang="zh-CN" altLang="en-US" i="0">
                                  <a:latin typeface="Cambria Math" panose="02040503050406030204" pitchFamily="18" charset="0"/>
                                </a:rPr>
                                <m:t>,</m:t>
                              </m:r>
                              <m:r>
                                <a:rPr lang="zh-CN" altLang="en-US" i="1">
                                  <a:latin typeface="Cambria Math" panose="02040503050406030204" pitchFamily="18" charset="0"/>
                                </a:rPr>
                                <m:t>𝑛</m:t>
                              </m:r>
                            </m:e>
                          </m:d>
                        </m:den>
                      </m:f>
                    </m:oMath>
                  </m:oMathPara>
                </a14:m>
                <a:endParaRPr lang="zh-CN" altLang="en-US" dirty="0"/>
              </a:p>
            </p:txBody>
          </p:sp>
        </mc:Choice>
        <mc:Fallback xmlns="">
          <p:sp>
            <p:nvSpPr>
              <p:cNvPr id="8" name="矩形 7">
                <a:extLst>
                  <a:ext uri="{FF2B5EF4-FFF2-40B4-BE49-F238E27FC236}">
                    <a16:creationId xmlns:a16="http://schemas.microsoft.com/office/drawing/2014/main" id="{2EE6F715-973C-4718-88B3-29BC3D2D07C2}"/>
                  </a:ext>
                </a:extLst>
              </p:cNvPr>
              <p:cNvSpPr>
                <a:spLocks noRot="1" noChangeAspect="1" noMove="1" noResize="1" noEditPoints="1" noAdjustHandles="1" noChangeArrowheads="1" noChangeShapeType="1" noTextEdit="1"/>
              </p:cNvSpPr>
              <p:nvPr/>
            </p:nvSpPr>
            <p:spPr>
              <a:xfrm>
                <a:off x="376526" y="3855863"/>
                <a:ext cx="4637232" cy="588687"/>
              </a:xfrm>
              <a:prstGeom prst="rect">
                <a:avLst/>
              </a:prstGeom>
              <a:blipFill>
                <a:blip r:embed="rId6"/>
                <a:stretch>
                  <a:fillRect/>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860332FC-7FB1-41DE-BFBE-634BCFD72C10}"/>
              </a:ext>
            </a:extLst>
          </p:cNvPr>
          <p:cNvSpPr txBox="1"/>
          <p:nvPr/>
        </p:nvSpPr>
        <p:spPr>
          <a:xfrm>
            <a:off x="376526" y="4720898"/>
            <a:ext cx="7774036" cy="1231106"/>
          </a:xfrm>
          <a:prstGeom prst="rect">
            <a:avLst/>
          </a:prstGeom>
          <a:noFill/>
        </p:spPr>
        <p:txBody>
          <a:bodyPr wrap="square" rtlCol="0">
            <a:spAutoFit/>
          </a:bodyPr>
          <a:lstStyle/>
          <a:p>
            <a:r>
              <a:rPr lang="zh-CN" altLang="en-US" dirty="0"/>
              <a:t>测试样本：</a:t>
            </a:r>
            <a:r>
              <a:rPr lang="en-US" altLang="zh-CN" dirty="0"/>
              <a:t>100</a:t>
            </a:r>
            <a:r>
              <a:rPr lang="zh-CN" altLang="en-US" dirty="0"/>
              <a:t>张</a:t>
            </a:r>
            <a:r>
              <a:rPr lang="en-US" altLang="zh-CN" dirty="0"/>
              <a:t>MTWI2018</a:t>
            </a:r>
            <a:r>
              <a:rPr lang="zh-CN" altLang="en-US" dirty="0"/>
              <a:t>图片，共</a:t>
            </a:r>
            <a:r>
              <a:rPr lang="en-US" altLang="zh-CN" dirty="0"/>
              <a:t>920</a:t>
            </a:r>
            <a:r>
              <a:rPr lang="zh-CN" altLang="en-US" dirty="0"/>
              <a:t>检测框</a:t>
            </a:r>
            <a:endParaRPr lang="en-US" altLang="zh-CN" dirty="0"/>
          </a:p>
          <a:p>
            <a:endParaRPr lang="en-US" altLang="zh-CN" dirty="0"/>
          </a:p>
          <a:p>
            <a:r>
              <a:rPr lang="zh-CN" altLang="en-US" dirty="0"/>
              <a:t>识别精度：</a:t>
            </a:r>
            <a:r>
              <a:rPr lang="en-US" altLang="zh-CN" dirty="0"/>
              <a:t>88.25%</a:t>
            </a:r>
          </a:p>
          <a:p>
            <a:endParaRPr lang="zh-CN" altLang="en-US" sz="2000" dirty="0">
              <a:latin typeface="微软雅黑" panose="020B0503020204020204" pitchFamily="34" charset="-122"/>
              <a:ea typeface="微软雅黑" panose="020B0503020204020204" pitchFamily="34" charset="-122"/>
            </a:endParaRPr>
          </a:p>
        </p:txBody>
      </p:sp>
      <p:graphicFrame>
        <p:nvGraphicFramePr>
          <p:cNvPr id="14" name="表格 13">
            <a:extLst>
              <a:ext uri="{FF2B5EF4-FFF2-40B4-BE49-F238E27FC236}">
                <a16:creationId xmlns:a16="http://schemas.microsoft.com/office/drawing/2014/main" id="{05ECEE52-762F-45A3-BA88-F50AD86E2938}"/>
              </a:ext>
            </a:extLst>
          </p:cNvPr>
          <p:cNvGraphicFramePr>
            <a:graphicFrameLocks noGrp="1"/>
          </p:cNvGraphicFramePr>
          <p:nvPr>
            <p:extLst/>
          </p:nvPr>
        </p:nvGraphicFramePr>
        <p:xfrm>
          <a:off x="5013758" y="1964026"/>
          <a:ext cx="3351928" cy="1754052"/>
        </p:xfrm>
        <a:graphic>
          <a:graphicData uri="http://schemas.openxmlformats.org/drawingml/2006/table">
            <a:tbl>
              <a:tblPr firstRow="1" firstCol="1" bandRow="1">
                <a:tableStyleId>{5C22544A-7EE6-4342-B048-85BDC9FD1C3A}</a:tableStyleId>
              </a:tblPr>
              <a:tblGrid>
                <a:gridCol w="478576">
                  <a:extLst>
                    <a:ext uri="{9D8B030D-6E8A-4147-A177-3AD203B41FA5}">
                      <a16:colId xmlns:a16="http://schemas.microsoft.com/office/drawing/2014/main" val="2551364664"/>
                    </a:ext>
                  </a:extLst>
                </a:gridCol>
                <a:gridCol w="478576">
                  <a:extLst>
                    <a:ext uri="{9D8B030D-6E8A-4147-A177-3AD203B41FA5}">
                      <a16:colId xmlns:a16="http://schemas.microsoft.com/office/drawing/2014/main" val="653270559"/>
                    </a:ext>
                  </a:extLst>
                </a:gridCol>
                <a:gridCol w="478576">
                  <a:extLst>
                    <a:ext uri="{9D8B030D-6E8A-4147-A177-3AD203B41FA5}">
                      <a16:colId xmlns:a16="http://schemas.microsoft.com/office/drawing/2014/main" val="136556644"/>
                    </a:ext>
                  </a:extLst>
                </a:gridCol>
                <a:gridCol w="478576">
                  <a:extLst>
                    <a:ext uri="{9D8B030D-6E8A-4147-A177-3AD203B41FA5}">
                      <a16:colId xmlns:a16="http://schemas.microsoft.com/office/drawing/2014/main" val="3012226884"/>
                    </a:ext>
                  </a:extLst>
                </a:gridCol>
                <a:gridCol w="479208">
                  <a:extLst>
                    <a:ext uri="{9D8B030D-6E8A-4147-A177-3AD203B41FA5}">
                      <a16:colId xmlns:a16="http://schemas.microsoft.com/office/drawing/2014/main" val="3220867212"/>
                    </a:ext>
                  </a:extLst>
                </a:gridCol>
                <a:gridCol w="479208">
                  <a:extLst>
                    <a:ext uri="{9D8B030D-6E8A-4147-A177-3AD203B41FA5}">
                      <a16:colId xmlns:a16="http://schemas.microsoft.com/office/drawing/2014/main" val="776772394"/>
                    </a:ext>
                  </a:extLst>
                </a:gridCol>
                <a:gridCol w="479208">
                  <a:extLst>
                    <a:ext uri="{9D8B030D-6E8A-4147-A177-3AD203B41FA5}">
                      <a16:colId xmlns:a16="http://schemas.microsoft.com/office/drawing/2014/main" val="282359924"/>
                    </a:ext>
                  </a:extLst>
                </a:gridCol>
              </a:tblGrid>
              <a:tr h="292342">
                <a:tc>
                  <a:txBody>
                    <a:bodyPr/>
                    <a:lstStyle/>
                    <a:p>
                      <a:pPr algn="ctr">
                        <a:lnSpc>
                          <a:spcPts val="2300"/>
                        </a:lnSpc>
                        <a:spcAft>
                          <a:spcPts val="0"/>
                        </a:spcAft>
                      </a:pPr>
                      <a:r>
                        <a:rPr lang="en-US" sz="1400" kern="100">
                          <a:effectLst/>
                        </a:rPr>
                        <a:t> </a:t>
                      </a:r>
                      <a:endParaRPr lang="zh-CN" sz="1600" kern="100">
                        <a:effectLst/>
                        <a:latin typeface="Times New Roman" panose="02020603050405020304" pitchFamily="18" charset="0"/>
                        <a:ea typeface="仿宋_GB2312"/>
                      </a:endParaRPr>
                    </a:p>
                  </a:txBody>
                  <a:tcPr marL="68580" marR="68580" marT="0" marB="0"/>
                </a:tc>
                <a:tc>
                  <a:txBody>
                    <a:bodyPr/>
                    <a:lstStyle/>
                    <a:p>
                      <a:pPr algn="ctr">
                        <a:lnSpc>
                          <a:spcPts val="2300"/>
                        </a:lnSpc>
                        <a:spcAft>
                          <a:spcPts val="0"/>
                        </a:spcAft>
                      </a:pPr>
                      <a:r>
                        <a:rPr lang="en-US" sz="1400" kern="100">
                          <a:effectLst/>
                        </a:rPr>
                        <a:t> </a:t>
                      </a:r>
                      <a:endParaRPr lang="zh-CN" sz="1600" kern="100">
                        <a:effectLst/>
                        <a:latin typeface="Times New Roman" panose="02020603050405020304" pitchFamily="18" charset="0"/>
                        <a:ea typeface="仿宋_GB2312"/>
                      </a:endParaRPr>
                    </a:p>
                  </a:txBody>
                  <a:tcPr marL="68580" marR="68580" marT="0" marB="0"/>
                </a:tc>
                <a:tc>
                  <a:txBody>
                    <a:bodyPr/>
                    <a:lstStyle/>
                    <a:p>
                      <a:pPr algn="ctr">
                        <a:lnSpc>
                          <a:spcPts val="2300"/>
                        </a:lnSpc>
                        <a:spcAft>
                          <a:spcPts val="0"/>
                        </a:spcAft>
                      </a:pPr>
                      <a:r>
                        <a:rPr lang="en-US" sz="1400" kern="100">
                          <a:effectLst/>
                        </a:rPr>
                        <a:t>a</a:t>
                      </a:r>
                      <a:endParaRPr lang="zh-CN" sz="1600" kern="100">
                        <a:effectLst/>
                        <a:latin typeface="Times New Roman" panose="02020603050405020304" pitchFamily="18" charset="0"/>
                        <a:ea typeface="仿宋_GB2312"/>
                      </a:endParaRPr>
                    </a:p>
                  </a:txBody>
                  <a:tcPr marL="68580" marR="68580" marT="0" marB="0"/>
                </a:tc>
                <a:tc>
                  <a:txBody>
                    <a:bodyPr/>
                    <a:lstStyle/>
                    <a:p>
                      <a:pPr algn="ctr">
                        <a:lnSpc>
                          <a:spcPts val="2300"/>
                        </a:lnSpc>
                        <a:spcAft>
                          <a:spcPts val="0"/>
                        </a:spcAft>
                      </a:pPr>
                      <a:r>
                        <a:rPr lang="en-US" sz="1400" kern="100" dirty="0">
                          <a:effectLst/>
                        </a:rPr>
                        <a:t>x</a:t>
                      </a:r>
                      <a:endParaRPr lang="zh-CN" sz="1600" kern="100" dirty="0">
                        <a:effectLst/>
                        <a:latin typeface="Times New Roman" panose="02020603050405020304" pitchFamily="18" charset="0"/>
                        <a:ea typeface="仿宋_GB2312"/>
                      </a:endParaRPr>
                    </a:p>
                  </a:txBody>
                  <a:tcPr marL="68580" marR="68580" marT="0" marB="0"/>
                </a:tc>
                <a:tc>
                  <a:txBody>
                    <a:bodyPr/>
                    <a:lstStyle/>
                    <a:p>
                      <a:pPr algn="ctr">
                        <a:lnSpc>
                          <a:spcPts val="2300"/>
                        </a:lnSpc>
                        <a:spcAft>
                          <a:spcPts val="0"/>
                        </a:spcAft>
                      </a:pPr>
                      <a:r>
                        <a:rPr lang="en-US" sz="1400" kern="100">
                          <a:effectLst/>
                        </a:rPr>
                        <a:t>d</a:t>
                      </a:r>
                      <a:endParaRPr lang="zh-CN" sz="1600" kern="100">
                        <a:effectLst/>
                        <a:latin typeface="Times New Roman" panose="02020603050405020304" pitchFamily="18" charset="0"/>
                        <a:ea typeface="仿宋_GB2312"/>
                      </a:endParaRPr>
                    </a:p>
                  </a:txBody>
                  <a:tcPr marL="68580" marR="68580" marT="0" marB="0"/>
                </a:tc>
                <a:tc>
                  <a:txBody>
                    <a:bodyPr/>
                    <a:lstStyle/>
                    <a:p>
                      <a:pPr algn="ctr">
                        <a:lnSpc>
                          <a:spcPts val="2300"/>
                        </a:lnSpc>
                        <a:spcAft>
                          <a:spcPts val="0"/>
                        </a:spcAft>
                      </a:pPr>
                      <a:r>
                        <a:rPr lang="en-US" sz="1400" kern="100">
                          <a:effectLst/>
                        </a:rPr>
                        <a:t>d</a:t>
                      </a:r>
                      <a:endParaRPr lang="zh-CN" sz="1600" kern="100">
                        <a:effectLst/>
                        <a:latin typeface="Times New Roman" panose="02020603050405020304" pitchFamily="18" charset="0"/>
                        <a:ea typeface="仿宋_GB2312"/>
                      </a:endParaRPr>
                    </a:p>
                  </a:txBody>
                  <a:tcPr marL="68580" marR="68580" marT="0" marB="0"/>
                </a:tc>
                <a:tc>
                  <a:txBody>
                    <a:bodyPr/>
                    <a:lstStyle/>
                    <a:p>
                      <a:pPr algn="ctr">
                        <a:lnSpc>
                          <a:spcPts val="2300"/>
                        </a:lnSpc>
                        <a:spcAft>
                          <a:spcPts val="0"/>
                        </a:spcAft>
                      </a:pPr>
                      <a:r>
                        <a:rPr lang="en-US" sz="1400" kern="100">
                          <a:effectLst/>
                        </a:rPr>
                        <a:t>e</a:t>
                      </a:r>
                      <a:endParaRPr lang="zh-CN" sz="1600" kern="100">
                        <a:effectLst/>
                        <a:latin typeface="Times New Roman" panose="02020603050405020304" pitchFamily="18" charset="0"/>
                        <a:ea typeface="仿宋_GB2312"/>
                      </a:endParaRPr>
                    </a:p>
                  </a:txBody>
                  <a:tcPr marL="68580" marR="68580" marT="0" marB="0"/>
                </a:tc>
                <a:extLst>
                  <a:ext uri="{0D108BD9-81ED-4DB2-BD59-A6C34878D82A}">
                    <a16:rowId xmlns:a16="http://schemas.microsoft.com/office/drawing/2014/main" val="589676785"/>
                  </a:ext>
                </a:extLst>
              </a:tr>
              <a:tr h="292342">
                <a:tc>
                  <a:txBody>
                    <a:bodyPr/>
                    <a:lstStyle/>
                    <a:p>
                      <a:pPr algn="ctr">
                        <a:lnSpc>
                          <a:spcPts val="2300"/>
                        </a:lnSpc>
                        <a:spcAft>
                          <a:spcPts val="0"/>
                        </a:spcAft>
                      </a:pPr>
                      <a:r>
                        <a:rPr lang="en-US" sz="1400" kern="100">
                          <a:effectLst/>
                        </a:rPr>
                        <a:t> </a:t>
                      </a:r>
                      <a:endParaRPr lang="zh-CN" sz="1600" kern="100">
                        <a:effectLst/>
                        <a:latin typeface="Times New Roman" panose="02020603050405020304" pitchFamily="18" charset="0"/>
                        <a:ea typeface="仿宋_GB2312"/>
                      </a:endParaRPr>
                    </a:p>
                  </a:txBody>
                  <a:tcPr marL="68580" marR="68580" marT="0" marB="0"/>
                </a:tc>
                <a:tc>
                  <a:txBody>
                    <a:bodyPr/>
                    <a:lstStyle/>
                    <a:p>
                      <a:pPr algn="ctr">
                        <a:lnSpc>
                          <a:spcPts val="2300"/>
                        </a:lnSpc>
                        <a:spcAft>
                          <a:spcPts val="0"/>
                        </a:spcAft>
                      </a:pPr>
                      <a:r>
                        <a:rPr lang="en-US" sz="1400" kern="100">
                          <a:effectLst/>
                        </a:rPr>
                        <a:t>0</a:t>
                      </a:r>
                      <a:endParaRPr lang="zh-CN" sz="1600" kern="100">
                        <a:effectLst/>
                        <a:latin typeface="Times New Roman" panose="02020603050405020304" pitchFamily="18" charset="0"/>
                        <a:ea typeface="仿宋_GB2312"/>
                      </a:endParaRPr>
                    </a:p>
                  </a:txBody>
                  <a:tcPr marL="68580" marR="68580" marT="0" marB="0"/>
                </a:tc>
                <a:tc>
                  <a:txBody>
                    <a:bodyPr/>
                    <a:lstStyle/>
                    <a:p>
                      <a:pPr algn="ctr">
                        <a:lnSpc>
                          <a:spcPts val="2300"/>
                        </a:lnSpc>
                        <a:spcAft>
                          <a:spcPts val="0"/>
                        </a:spcAft>
                      </a:pPr>
                      <a:r>
                        <a:rPr lang="en-US" sz="1400" kern="100">
                          <a:effectLst/>
                        </a:rPr>
                        <a:t>0</a:t>
                      </a:r>
                      <a:endParaRPr lang="zh-CN" sz="1600" kern="100">
                        <a:effectLst/>
                        <a:latin typeface="Times New Roman" panose="02020603050405020304" pitchFamily="18" charset="0"/>
                        <a:ea typeface="仿宋_GB2312"/>
                      </a:endParaRPr>
                    </a:p>
                  </a:txBody>
                  <a:tcPr marL="68580" marR="68580" marT="0" marB="0"/>
                </a:tc>
                <a:tc>
                  <a:txBody>
                    <a:bodyPr/>
                    <a:lstStyle/>
                    <a:p>
                      <a:pPr algn="ctr">
                        <a:lnSpc>
                          <a:spcPts val="2300"/>
                        </a:lnSpc>
                        <a:spcAft>
                          <a:spcPts val="0"/>
                        </a:spcAft>
                      </a:pPr>
                      <a:r>
                        <a:rPr lang="en-US" sz="1400" kern="100">
                          <a:effectLst/>
                        </a:rPr>
                        <a:t>1</a:t>
                      </a:r>
                      <a:endParaRPr lang="zh-CN" sz="1600" kern="100">
                        <a:effectLst/>
                        <a:latin typeface="Times New Roman" panose="02020603050405020304" pitchFamily="18" charset="0"/>
                        <a:ea typeface="仿宋_GB2312"/>
                      </a:endParaRPr>
                    </a:p>
                  </a:txBody>
                  <a:tcPr marL="68580" marR="68580" marT="0" marB="0"/>
                </a:tc>
                <a:tc>
                  <a:txBody>
                    <a:bodyPr/>
                    <a:lstStyle/>
                    <a:p>
                      <a:pPr algn="ctr">
                        <a:lnSpc>
                          <a:spcPts val="2300"/>
                        </a:lnSpc>
                        <a:spcAft>
                          <a:spcPts val="0"/>
                        </a:spcAft>
                      </a:pPr>
                      <a:r>
                        <a:rPr lang="en-US" sz="1400" kern="100">
                          <a:effectLst/>
                        </a:rPr>
                        <a:t>2</a:t>
                      </a:r>
                      <a:endParaRPr lang="zh-CN" sz="1600" kern="100">
                        <a:effectLst/>
                        <a:latin typeface="Times New Roman" panose="02020603050405020304" pitchFamily="18" charset="0"/>
                        <a:ea typeface="仿宋_GB2312"/>
                      </a:endParaRPr>
                    </a:p>
                  </a:txBody>
                  <a:tcPr marL="68580" marR="68580" marT="0" marB="0"/>
                </a:tc>
                <a:tc>
                  <a:txBody>
                    <a:bodyPr/>
                    <a:lstStyle/>
                    <a:p>
                      <a:pPr algn="ctr">
                        <a:lnSpc>
                          <a:spcPts val="2300"/>
                        </a:lnSpc>
                        <a:spcAft>
                          <a:spcPts val="0"/>
                        </a:spcAft>
                      </a:pPr>
                      <a:r>
                        <a:rPr lang="en-US" sz="1400" kern="100">
                          <a:effectLst/>
                        </a:rPr>
                        <a:t>3</a:t>
                      </a:r>
                      <a:endParaRPr lang="zh-CN" sz="1600" kern="100">
                        <a:effectLst/>
                        <a:latin typeface="Times New Roman" panose="02020603050405020304" pitchFamily="18" charset="0"/>
                        <a:ea typeface="仿宋_GB2312"/>
                      </a:endParaRPr>
                    </a:p>
                  </a:txBody>
                  <a:tcPr marL="68580" marR="68580" marT="0" marB="0"/>
                </a:tc>
                <a:tc>
                  <a:txBody>
                    <a:bodyPr/>
                    <a:lstStyle/>
                    <a:p>
                      <a:pPr algn="ctr">
                        <a:lnSpc>
                          <a:spcPts val="2300"/>
                        </a:lnSpc>
                        <a:spcAft>
                          <a:spcPts val="0"/>
                        </a:spcAft>
                      </a:pPr>
                      <a:r>
                        <a:rPr lang="en-US" sz="1400" kern="100">
                          <a:effectLst/>
                        </a:rPr>
                        <a:t>4</a:t>
                      </a:r>
                      <a:endParaRPr lang="zh-CN" sz="1600" kern="100">
                        <a:effectLst/>
                        <a:latin typeface="Times New Roman" panose="02020603050405020304" pitchFamily="18" charset="0"/>
                        <a:ea typeface="仿宋_GB2312"/>
                      </a:endParaRPr>
                    </a:p>
                  </a:txBody>
                  <a:tcPr marL="68580" marR="68580" marT="0" marB="0"/>
                </a:tc>
                <a:extLst>
                  <a:ext uri="{0D108BD9-81ED-4DB2-BD59-A6C34878D82A}">
                    <a16:rowId xmlns:a16="http://schemas.microsoft.com/office/drawing/2014/main" val="577540581"/>
                  </a:ext>
                </a:extLst>
              </a:tr>
              <a:tr h="292342">
                <a:tc>
                  <a:txBody>
                    <a:bodyPr/>
                    <a:lstStyle/>
                    <a:p>
                      <a:pPr algn="ctr">
                        <a:lnSpc>
                          <a:spcPts val="2300"/>
                        </a:lnSpc>
                        <a:spcAft>
                          <a:spcPts val="0"/>
                        </a:spcAft>
                      </a:pPr>
                      <a:r>
                        <a:rPr lang="en-US" sz="1400" kern="100">
                          <a:effectLst/>
                        </a:rPr>
                        <a:t>a</a:t>
                      </a:r>
                      <a:endParaRPr lang="zh-CN" sz="1600" kern="100">
                        <a:effectLst/>
                        <a:latin typeface="Times New Roman" panose="02020603050405020304" pitchFamily="18" charset="0"/>
                        <a:ea typeface="仿宋_GB2312"/>
                      </a:endParaRPr>
                    </a:p>
                  </a:txBody>
                  <a:tcPr marL="68580" marR="68580" marT="0" marB="0"/>
                </a:tc>
                <a:tc>
                  <a:txBody>
                    <a:bodyPr/>
                    <a:lstStyle/>
                    <a:p>
                      <a:pPr algn="ctr">
                        <a:lnSpc>
                          <a:spcPts val="2300"/>
                        </a:lnSpc>
                        <a:spcAft>
                          <a:spcPts val="0"/>
                        </a:spcAft>
                      </a:pPr>
                      <a:r>
                        <a:rPr lang="en-US" sz="1400" kern="100">
                          <a:effectLst/>
                        </a:rPr>
                        <a:t>0</a:t>
                      </a:r>
                      <a:endParaRPr lang="zh-CN" sz="1600" kern="100">
                        <a:effectLst/>
                        <a:latin typeface="Times New Roman" panose="02020603050405020304" pitchFamily="18" charset="0"/>
                        <a:ea typeface="仿宋_GB2312"/>
                      </a:endParaRPr>
                    </a:p>
                  </a:txBody>
                  <a:tcPr marL="68580" marR="68580" marT="0" marB="0"/>
                </a:tc>
                <a:tc>
                  <a:txBody>
                    <a:bodyPr/>
                    <a:lstStyle/>
                    <a:p>
                      <a:pPr algn="ctr">
                        <a:lnSpc>
                          <a:spcPts val="2300"/>
                        </a:lnSpc>
                        <a:spcAft>
                          <a:spcPts val="0"/>
                        </a:spcAft>
                      </a:pPr>
                      <a:r>
                        <a:rPr lang="en-US" sz="1400" kern="100">
                          <a:effectLst/>
                        </a:rPr>
                        <a:t>0</a:t>
                      </a:r>
                      <a:endParaRPr lang="zh-CN" sz="1600" kern="100">
                        <a:effectLst/>
                        <a:latin typeface="Times New Roman" panose="02020603050405020304" pitchFamily="18" charset="0"/>
                        <a:ea typeface="仿宋_GB2312"/>
                      </a:endParaRPr>
                    </a:p>
                  </a:txBody>
                  <a:tcPr marL="68580" marR="68580" marT="0" marB="0"/>
                </a:tc>
                <a:tc>
                  <a:txBody>
                    <a:bodyPr/>
                    <a:lstStyle/>
                    <a:p>
                      <a:pPr algn="ctr">
                        <a:lnSpc>
                          <a:spcPts val="2300"/>
                        </a:lnSpc>
                        <a:spcAft>
                          <a:spcPts val="0"/>
                        </a:spcAft>
                      </a:pPr>
                      <a:r>
                        <a:rPr lang="en-US" sz="1400" kern="100">
                          <a:effectLst/>
                        </a:rPr>
                        <a:t>1</a:t>
                      </a:r>
                      <a:endParaRPr lang="zh-CN" sz="1600" kern="100">
                        <a:effectLst/>
                        <a:latin typeface="Times New Roman" panose="02020603050405020304" pitchFamily="18" charset="0"/>
                        <a:ea typeface="仿宋_GB2312"/>
                      </a:endParaRPr>
                    </a:p>
                  </a:txBody>
                  <a:tcPr marL="68580" marR="68580" marT="0" marB="0"/>
                </a:tc>
                <a:tc>
                  <a:txBody>
                    <a:bodyPr/>
                    <a:lstStyle/>
                    <a:p>
                      <a:pPr algn="ctr">
                        <a:lnSpc>
                          <a:spcPts val="2300"/>
                        </a:lnSpc>
                        <a:spcAft>
                          <a:spcPts val="0"/>
                        </a:spcAft>
                      </a:pPr>
                      <a:r>
                        <a:rPr lang="en-US" sz="1400" kern="100">
                          <a:effectLst/>
                        </a:rPr>
                        <a:t>2</a:t>
                      </a:r>
                      <a:endParaRPr lang="zh-CN" sz="1600" kern="100">
                        <a:effectLst/>
                        <a:latin typeface="Times New Roman" panose="02020603050405020304" pitchFamily="18" charset="0"/>
                        <a:ea typeface="仿宋_GB2312"/>
                      </a:endParaRPr>
                    </a:p>
                  </a:txBody>
                  <a:tcPr marL="68580" marR="68580" marT="0" marB="0"/>
                </a:tc>
                <a:tc>
                  <a:txBody>
                    <a:bodyPr/>
                    <a:lstStyle/>
                    <a:p>
                      <a:pPr algn="ctr">
                        <a:lnSpc>
                          <a:spcPts val="2300"/>
                        </a:lnSpc>
                        <a:spcAft>
                          <a:spcPts val="0"/>
                        </a:spcAft>
                      </a:pPr>
                      <a:r>
                        <a:rPr lang="en-US" sz="1400" kern="100">
                          <a:effectLst/>
                        </a:rPr>
                        <a:t>3</a:t>
                      </a:r>
                      <a:endParaRPr lang="zh-CN" sz="1600" kern="100">
                        <a:effectLst/>
                        <a:latin typeface="Times New Roman" panose="02020603050405020304" pitchFamily="18" charset="0"/>
                        <a:ea typeface="仿宋_GB2312"/>
                      </a:endParaRPr>
                    </a:p>
                  </a:txBody>
                  <a:tcPr marL="68580" marR="68580" marT="0" marB="0"/>
                </a:tc>
                <a:tc>
                  <a:txBody>
                    <a:bodyPr/>
                    <a:lstStyle/>
                    <a:p>
                      <a:pPr algn="ctr">
                        <a:lnSpc>
                          <a:spcPts val="2300"/>
                        </a:lnSpc>
                        <a:spcAft>
                          <a:spcPts val="0"/>
                        </a:spcAft>
                      </a:pPr>
                      <a:r>
                        <a:rPr lang="en-US" sz="1400" kern="100">
                          <a:effectLst/>
                        </a:rPr>
                        <a:t>4</a:t>
                      </a:r>
                      <a:endParaRPr lang="zh-CN" sz="1600" kern="100">
                        <a:effectLst/>
                        <a:latin typeface="Times New Roman" panose="02020603050405020304" pitchFamily="18" charset="0"/>
                        <a:ea typeface="仿宋_GB2312"/>
                      </a:endParaRPr>
                    </a:p>
                  </a:txBody>
                  <a:tcPr marL="68580" marR="68580" marT="0" marB="0"/>
                </a:tc>
                <a:extLst>
                  <a:ext uri="{0D108BD9-81ED-4DB2-BD59-A6C34878D82A}">
                    <a16:rowId xmlns:a16="http://schemas.microsoft.com/office/drawing/2014/main" val="4053664823"/>
                  </a:ext>
                </a:extLst>
              </a:tr>
              <a:tr h="292342">
                <a:tc>
                  <a:txBody>
                    <a:bodyPr/>
                    <a:lstStyle/>
                    <a:p>
                      <a:pPr algn="ctr">
                        <a:lnSpc>
                          <a:spcPts val="2300"/>
                        </a:lnSpc>
                        <a:spcAft>
                          <a:spcPts val="0"/>
                        </a:spcAft>
                      </a:pPr>
                      <a:r>
                        <a:rPr lang="en-US" sz="1400" kern="100">
                          <a:effectLst/>
                        </a:rPr>
                        <a:t>b</a:t>
                      </a:r>
                      <a:endParaRPr lang="zh-CN" sz="1600" kern="100">
                        <a:effectLst/>
                        <a:latin typeface="Times New Roman" panose="02020603050405020304" pitchFamily="18" charset="0"/>
                        <a:ea typeface="仿宋_GB2312"/>
                      </a:endParaRPr>
                    </a:p>
                  </a:txBody>
                  <a:tcPr marL="68580" marR="68580" marT="0" marB="0"/>
                </a:tc>
                <a:tc>
                  <a:txBody>
                    <a:bodyPr/>
                    <a:lstStyle/>
                    <a:p>
                      <a:pPr algn="ctr">
                        <a:lnSpc>
                          <a:spcPts val="2300"/>
                        </a:lnSpc>
                        <a:spcAft>
                          <a:spcPts val="0"/>
                        </a:spcAft>
                      </a:pPr>
                      <a:r>
                        <a:rPr lang="en-US" sz="1400" kern="100">
                          <a:effectLst/>
                        </a:rPr>
                        <a:t>1</a:t>
                      </a:r>
                      <a:endParaRPr lang="zh-CN" sz="1600" kern="100">
                        <a:effectLst/>
                        <a:latin typeface="Times New Roman" panose="02020603050405020304" pitchFamily="18" charset="0"/>
                        <a:ea typeface="仿宋_GB2312"/>
                      </a:endParaRPr>
                    </a:p>
                  </a:txBody>
                  <a:tcPr marL="68580" marR="68580" marT="0" marB="0"/>
                </a:tc>
                <a:tc>
                  <a:txBody>
                    <a:bodyPr/>
                    <a:lstStyle/>
                    <a:p>
                      <a:pPr algn="ctr">
                        <a:lnSpc>
                          <a:spcPts val="2300"/>
                        </a:lnSpc>
                        <a:spcAft>
                          <a:spcPts val="0"/>
                        </a:spcAft>
                      </a:pPr>
                      <a:r>
                        <a:rPr lang="en-US" sz="1400" kern="100">
                          <a:effectLst/>
                        </a:rPr>
                        <a:t>1</a:t>
                      </a:r>
                      <a:endParaRPr lang="zh-CN" sz="1600" kern="100">
                        <a:effectLst/>
                        <a:latin typeface="Times New Roman" panose="02020603050405020304" pitchFamily="18" charset="0"/>
                        <a:ea typeface="仿宋_GB2312"/>
                      </a:endParaRPr>
                    </a:p>
                  </a:txBody>
                  <a:tcPr marL="68580" marR="68580" marT="0" marB="0"/>
                </a:tc>
                <a:tc>
                  <a:txBody>
                    <a:bodyPr/>
                    <a:lstStyle/>
                    <a:p>
                      <a:pPr algn="ctr">
                        <a:lnSpc>
                          <a:spcPts val="2300"/>
                        </a:lnSpc>
                        <a:spcAft>
                          <a:spcPts val="0"/>
                        </a:spcAft>
                      </a:pPr>
                      <a:r>
                        <a:rPr lang="en-US" sz="1400" kern="100">
                          <a:effectLst/>
                        </a:rPr>
                        <a:t>1</a:t>
                      </a:r>
                      <a:endParaRPr lang="zh-CN" sz="1600" kern="100">
                        <a:effectLst/>
                        <a:latin typeface="Times New Roman" panose="02020603050405020304" pitchFamily="18" charset="0"/>
                        <a:ea typeface="仿宋_GB2312"/>
                      </a:endParaRPr>
                    </a:p>
                  </a:txBody>
                  <a:tcPr marL="68580" marR="68580" marT="0" marB="0"/>
                </a:tc>
                <a:tc>
                  <a:txBody>
                    <a:bodyPr/>
                    <a:lstStyle/>
                    <a:p>
                      <a:pPr algn="ctr">
                        <a:lnSpc>
                          <a:spcPts val="2300"/>
                        </a:lnSpc>
                        <a:spcAft>
                          <a:spcPts val="0"/>
                        </a:spcAft>
                      </a:pPr>
                      <a:r>
                        <a:rPr lang="en-US" sz="1400" kern="100">
                          <a:effectLst/>
                        </a:rPr>
                        <a:t>2</a:t>
                      </a:r>
                      <a:endParaRPr lang="zh-CN" sz="1600" kern="100">
                        <a:effectLst/>
                        <a:latin typeface="Times New Roman" panose="02020603050405020304" pitchFamily="18" charset="0"/>
                        <a:ea typeface="仿宋_GB2312"/>
                      </a:endParaRPr>
                    </a:p>
                  </a:txBody>
                  <a:tcPr marL="68580" marR="68580" marT="0" marB="0"/>
                </a:tc>
                <a:tc>
                  <a:txBody>
                    <a:bodyPr/>
                    <a:lstStyle/>
                    <a:p>
                      <a:pPr algn="ctr">
                        <a:lnSpc>
                          <a:spcPts val="2300"/>
                        </a:lnSpc>
                        <a:spcAft>
                          <a:spcPts val="0"/>
                        </a:spcAft>
                      </a:pPr>
                      <a:r>
                        <a:rPr lang="en-US" sz="1400" kern="100">
                          <a:effectLst/>
                        </a:rPr>
                        <a:t>3</a:t>
                      </a:r>
                      <a:endParaRPr lang="zh-CN" sz="1600" kern="100">
                        <a:effectLst/>
                        <a:latin typeface="Times New Roman" panose="02020603050405020304" pitchFamily="18" charset="0"/>
                        <a:ea typeface="仿宋_GB2312"/>
                      </a:endParaRPr>
                    </a:p>
                  </a:txBody>
                  <a:tcPr marL="68580" marR="68580" marT="0" marB="0"/>
                </a:tc>
                <a:tc>
                  <a:txBody>
                    <a:bodyPr/>
                    <a:lstStyle/>
                    <a:p>
                      <a:pPr algn="ctr">
                        <a:lnSpc>
                          <a:spcPts val="2300"/>
                        </a:lnSpc>
                        <a:spcAft>
                          <a:spcPts val="0"/>
                        </a:spcAft>
                      </a:pPr>
                      <a:r>
                        <a:rPr lang="en-US" sz="1400" kern="100">
                          <a:effectLst/>
                        </a:rPr>
                        <a:t>4</a:t>
                      </a:r>
                      <a:endParaRPr lang="zh-CN" sz="1600" kern="100">
                        <a:effectLst/>
                        <a:latin typeface="Times New Roman" panose="02020603050405020304" pitchFamily="18" charset="0"/>
                        <a:ea typeface="仿宋_GB2312"/>
                      </a:endParaRPr>
                    </a:p>
                  </a:txBody>
                  <a:tcPr marL="68580" marR="68580" marT="0" marB="0"/>
                </a:tc>
                <a:extLst>
                  <a:ext uri="{0D108BD9-81ED-4DB2-BD59-A6C34878D82A}">
                    <a16:rowId xmlns:a16="http://schemas.microsoft.com/office/drawing/2014/main" val="430398525"/>
                  </a:ext>
                </a:extLst>
              </a:tr>
              <a:tr h="292342">
                <a:tc>
                  <a:txBody>
                    <a:bodyPr/>
                    <a:lstStyle/>
                    <a:p>
                      <a:pPr algn="ctr">
                        <a:lnSpc>
                          <a:spcPts val="2300"/>
                        </a:lnSpc>
                        <a:spcAft>
                          <a:spcPts val="0"/>
                        </a:spcAft>
                      </a:pPr>
                      <a:r>
                        <a:rPr lang="en-US" sz="1400" kern="100">
                          <a:effectLst/>
                        </a:rPr>
                        <a:t>c</a:t>
                      </a:r>
                      <a:endParaRPr lang="zh-CN" sz="1600" kern="100">
                        <a:effectLst/>
                        <a:latin typeface="Times New Roman" panose="02020603050405020304" pitchFamily="18" charset="0"/>
                        <a:ea typeface="仿宋_GB2312"/>
                      </a:endParaRPr>
                    </a:p>
                  </a:txBody>
                  <a:tcPr marL="68580" marR="68580" marT="0" marB="0"/>
                </a:tc>
                <a:tc>
                  <a:txBody>
                    <a:bodyPr/>
                    <a:lstStyle/>
                    <a:p>
                      <a:pPr algn="ctr">
                        <a:lnSpc>
                          <a:spcPts val="2300"/>
                        </a:lnSpc>
                        <a:spcAft>
                          <a:spcPts val="0"/>
                        </a:spcAft>
                      </a:pPr>
                      <a:r>
                        <a:rPr lang="en-US" sz="1400" kern="100">
                          <a:effectLst/>
                        </a:rPr>
                        <a:t>2</a:t>
                      </a:r>
                      <a:endParaRPr lang="zh-CN" sz="1600" kern="100">
                        <a:effectLst/>
                        <a:latin typeface="Times New Roman" panose="02020603050405020304" pitchFamily="18" charset="0"/>
                        <a:ea typeface="仿宋_GB2312"/>
                      </a:endParaRPr>
                    </a:p>
                  </a:txBody>
                  <a:tcPr marL="68580" marR="68580" marT="0" marB="0"/>
                </a:tc>
                <a:tc>
                  <a:txBody>
                    <a:bodyPr/>
                    <a:lstStyle/>
                    <a:p>
                      <a:pPr algn="ctr">
                        <a:lnSpc>
                          <a:spcPts val="2300"/>
                        </a:lnSpc>
                        <a:spcAft>
                          <a:spcPts val="0"/>
                        </a:spcAft>
                      </a:pPr>
                      <a:r>
                        <a:rPr lang="en-US" sz="1400" kern="100">
                          <a:effectLst/>
                        </a:rPr>
                        <a:t>2</a:t>
                      </a:r>
                      <a:endParaRPr lang="zh-CN" sz="1600" kern="100">
                        <a:effectLst/>
                        <a:latin typeface="Times New Roman" panose="02020603050405020304" pitchFamily="18" charset="0"/>
                        <a:ea typeface="仿宋_GB2312"/>
                      </a:endParaRPr>
                    </a:p>
                  </a:txBody>
                  <a:tcPr marL="68580" marR="68580" marT="0" marB="0"/>
                </a:tc>
                <a:tc>
                  <a:txBody>
                    <a:bodyPr/>
                    <a:lstStyle/>
                    <a:p>
                      <a:pPr algn="ctr">
                        <a:lnSpc>
                          <a:spcPts val="2300"/>
                        </a:lnSpc>
                        <a:spcAft>
                          <a:spcPts val="0"/>
                        </a:spcAft>
                      </a:pPr>
                      <a:r>
                        <a:rPr lang="en-US" sz="1400" kern="100">
                          <a:effectLst/>
                        </a:rPr>
                        <a:t>2</a:t>
                      </a:r>
                      <a:endParaRPr lang="zh-CN" sz="1600" kern="100">
                        <a:effectLst/>
                        <a:latin typeface="Times New Roman" panose="02020603050405020304" pitchFamily="18" charset="0"/>
                        <a:ea typeface="仿宋_GB2312"/>
                      </a:endParaRPr>
                    </a:p>
                  </a:txBody>
                  <a:tcPr marL="68580" marR="68580" marT="0" marB="0"/>
                </a:tc>
                <a:tc>
                  <a:txBody>
                    <a:bodyPr/>
                    <a:lstStyle/>
                    <a:p>
                      <a:pPr algn="ctr">
                        <a:lnSpc>
                          <a:spcPts val="2300"/>
                        </a:lnSpc>
                        <a:spcAft>
                          <a:spcPts val="0"/>
                        </a:spcAft>
                      </a:pPr>
                      <a:r>
                        <a:rPr lang="en-US" sz="1400" kern="100">
                          <a:effectLst/>
                        </a:rPr>
                        <a:t>2</a:t>
                      </a:r>
                      <a:endParaRPr lang="zh-CN" sz="1600" kern="100">
                        <a:effectLst/>
                        <a:latin typeface="Times New Roman" panose="02020603050405020304" pitchFamily="18" charset="0"/>
                        <a:ea typeface="仿宋_GB2312"/>
                      </a:endParaRPr>
                    </a:p>
                  </a:txBody>
                  <a:tcPr marL="68580" marR="68580" marT="0" marB="0"/>
                </a:tc>
                <a:tc>
                  <a:txBody>
                    <a:bodyPr/>
                    <a:lstStyle/>
                    <a:p>
                      <a:pPr algn="ctr">
                        <a:lnSpc>
                          <a:spcPts val="2300"/>
                        </a:lnSpc>
                        <a:spcAft>
                          <a:spcPts val="0"/>
                        </a:spcAft>
                      </a:pPr>
                      <a:r>
                        <a:rPr lang="en-US" sz="1400" kern="100">
                          <a:effectLst/>
                        </a:rPr>
                        <a:t>3</a:t>
                      </a:r>
                      <a:endParaRPr lang="zh-CN" sz="1600" kern="100">
                        <a:effectLst/>
                        <a:latin typeface="Times New Roman" panose="02020603050405020304" pitchFamily="18" charset="0"/>
                        <a:ea typeface="仿宋_GB2312"/>
                      </a:endParaRPr>
                    </a:p>
                  </a:txBody>
                  <a:tcPr marL="68580" marR="68580" marT="0" marB="0"/>
                </a:tc>
                <a:tc>
                  <a:txBody>
                    <a:bodyPr/>
                    <a:lstStyle/>
                    <a:p>
                      <a:pPr algn="ctr">
                        <a:lnSpc>
                          <a:spcPts val="2300"/>
                        </a:lnSpc>
                        <a:spcAft>
                          <a:spcPts val="0"/>
                        </a:spcAft>
                      </a:pPr>
                      <a:r>
                        <a:rPr lang="en-US" sz="1400" kern="100">
                          <a:effectLst/>
                        </a:rPr>
                        <a:t>4</a:t>
                      </a:r>
                      <a:endParaRPr lang="zh-CN" sz="1600" kern="100">
                        <a:effectLst/>
                        <a:latin typeface="Times New Roman" panose="02020603050405020304" pitchFamily="18" charset="0"/>
                        <a:ea typeface="仿宋_GB2312"/>
                      </a:endParaRPr>
                    </a:p>
                  </a:txBody>
                  <a:tcPr marL="68580" marR="68580" marT="0" marB="0"/>
                </a:tc>
                <a:extLst>
                  <a:ext uri="{0D108BD9-81ED-4DB2-BD59-A6C34878D82A}">
                    <a16:rowId xmlns:a16="http://schemas.microsoft.com/office/drawing/2014/main" val="2852513420"/>
                  </a:ext>
                </a:extLst>
              </a:tr>
              <a:tr h="292342">
                <a:tc>
                  <a:txBody>
                    <a:bodyPr/>
                    <a:lstStyle/>
                    <a:p>
                      <a:pPr algn="ctr">
                        <a:lnSpc>
                          <a:spcPts val="2300"/>
                        </a:lnSpc>
                        <a:spcAft>
                          <a:spcPts val="0"/>
                        </a:spcAft>
                      </a:pPr>
                      <a:r>
                        <a:rPr lang="en-US" sz="1400" kern="100">
                          <a:effectLst/>
                        </a:rPr>
                        <a:t>d</a:t>
                      </a:r>
                      <a:endParaRPr lang="zh-CN" sz="1600" kern="100">
                        <a:effectLst/>
                        <a:latin typeface="Times New Roman" panose="02020603050405020304" pitchFamily="18" charset="0"/>
                        <a:ea typeface="仿宋_GB2312"/>
                      </a:endParaRPr>
                    </a:p>
                  </a:txBody>
                  <a:tcPr marL="68580" marR="68580" marT="0" marB="0"/>
                </a:tc>
                <a:tc>
                  <a:txBody>
                    <a:bodyPr/>
                    <a:lstStyle/>
                    <a:p>
                      <a:pPr algn="ctr">
                        <a:lnSpc>
                          <a:spcPts val="2300"/>
                        </a:lnSpc>
                        <a:spcAft>
                          <a:spcPts val="0"/>
                        </a:spcAft>
                      </a:pPr>
                      <a:r>
                        <a:rPr lang="en-US" sz="1400" kern="100">
                          <a:effectLst/>
                        </a:rPr>
                        <a:t>3</a:t>
                      </a:r>
                      <a:endParaRPr lang="zh-CN" sz="1600" kern="100">
                        <a:effectLst/>
                        <a:latin typeface="Times New Roman" panose="02020603050405020304" pitchFamily="18" charset="0"/>
                        <a:ea typeface="仿宋_GB2312"/>
                      </a:endParaRPr>
                    </a:p>
                  </a:txBody>
                  <a:tcPr marL="68580" marR="68580" marT="0" marB="0"/>
                </a:tc>
                <a:tc>
                  <a:txBody>
                    <a:bodyPr/>
                    <a:lstStyle/>
                    <a:p>
                      <a:pPr algn="ctr">
                        <a:lnSpc>
                          <a:spcPts val="2300"/>
                        </a:lnSpc>
                        <a:spcAft>
                          <a:spcPts val="0"/>
                        </a:spcAft>
                      </a:pPr>
                      <a:r>
                        <a:rPr lang="en-US" sz="1400" kern="100">
                          <a:effectLst/>
                        </a:rPr>
                        <a:t>3</a:t>
                      </a:r>
                      <a:endParaRPr lang="zh-CN" sz="1600" kern="100">
                        <a:effectLst/>
                        <a:latin typeface="Times New Roman" panose="02020603050405020304" pitchFamily="18" charset="0"/>
                        <a:ea typeface="仿宋_GB2312"/>
                      </a:endParaRPr>
                    </a:p>
                  </a:txBody>
                  <a:tcPr marL="68580" marR="68580" marT="0" marB="0"/>
                </a:tc>
                <a:tc>
                  <a:txBody>
                    <a:bodyPr/>
                    <a:lstStyle/>
                    <a:p>
                      <a:pPr algn="ctr">
                        <a:lnSpc>
                          <a:spcPts val="2300"/>
                        </a:lnSpc>
                        <a:spcAft>
                          <a:spcPts val="0"/>
                        </a:spcAft>
                      </a:pPr>
                      <a:r>
                        <a:rPr lang="en-US" sz="1400" kern="100">
                          <a:effectLst/>
                        </a:rPr>
                        <a:t>3</a:t>
                      </a:r>
                      <a:endParaRPr lang="zh-CN" sz="1600" kern="100">
                        <a:effectLst/>
                        <a:latin typeface="Times New Roman" panose="02020603050405020304" pitchFamily="18" charset="0"/>
                        <a:ea typeface="仿宋_GB2312"/>
                      </a:endParaRPr>
                    </a:p>
                  </a:txBody>
                  <a:tcPr marL="68580" marR="68580" marT="0" marB="0"/>
                </a:tc>
                <a:tc>
                  <a:txBody>
                    <a:bodyPr/>
                    <a:lstStyle/>
                    <a:p>
                      <a:pPr algn="ctr">
                        <a:lnSpc>
                          <a:spcPts val="2300"/>
                        </a:lnSpc>
                        <a:spcAft>
                          <a:spcPts val="0"/>
                        </a:spcAft>
                      </a:pPr>
                      <a:r>
                        <a:rPr lang="en-US" sz="1400" kern="100">
                          <a:effectLst/>
                        </a:rPr>
                        <a:t>3</a:t>
                      </a:r>
                      <a:endParaRPr lang="zh-CN" sz="1600" kern="100">
                        <a:effectLst/>
                        <a:latin typeface="Times New Roman" panose="02020603050405020304" pitchFamily="18" charset="0"/>
                        <a:ea typeface="仿宋_GB2312"/>
                      </a:endParaRPr>
                    </a:p>
                  </a:txBody>
                  <a:tcPr marL="68580" marR="68580" marT="0" marB="0"/>
                </a:tc>
                <a:tc>
                  <a:txBody>
                    <a:bodyPr/>
                    <a:lstStyle/>
                    <a:p>
                      <a:pPr algn="ctr">
                        <a:lnSpc>
                          <a:spcPts val="2300"/>
                        </a:lnSpc>
                        <a:spcAft>
                          <a:spcPts val="0"/>
                        </a:spcAft>
                      </a:pPr>
                      <a:r>
                        <a:rPr lang="en-US" sz="1400" kern="100">
                          <a:effectLst/>
                        </a:rPr>
                        <a:t>2</a:t>
                      </a:r>
                      <a:endParaRPr lang="zh-CN" sz="1600" kern="100">
                        <a:effectLst/>
                        <a:latin typeface="Times New Roman" panose="02020603050405020304" pitchFamily="18" charset="0"/>
                        <a:ea typeface="仿宋_GB2312"/>
                      </a:endParaRPr>
                    </a:p>
                  </a:txBody>
                  <a:tcPr marL="68580" marR="68580" marT="0" marB="0"/>
                </a:tc>
                <a:tc>
                  <a:txBody>
                    <a:bodyPr/>
                    <a:lstStyle/>
                    <a:p>
                      <a:pPr algn="ctr">
                        <a:lnSpc>
                          <a:spcPts val="2300"/>
                        </a:lnSpc>
                        <a:spcAft>
                          <a:spcPts val="0"/>
                        </a:spcAft>
                      </a:pPr>
                      <a:r>
                        <a:rPr lang="en-US" sz="1400" kern="100" dirty="0">
                          <a:effectLst/>
                        </a:rPr>
                        <a:t>3</a:t>
                      </a:r>
                      <a:endParaRPr lang="zh-CN" sz="1600" kern="100" dirty="0">
                        <a:effectLst/>
                        <a:latin typeface="Times New Roman" panose="02020603050405020304" pitchFamily="18" charset="0"/>
                        <a:ea typeface="仿宋_GB2312"/>
                      </a:endParaRPr>
                    </a:p>
                  </a:txBody>
                  <a:tcPr marL="68580" marR="68580" marT="0" marB="0"/>
                </a:tc>
                <a:extLst>
                  <a:ext uri="{0D108BD9-81ED-4DB2-BD59-A6C34878D82A}">
                    <a16:rowId xmlns:a16="http://schemas.microsoft.com/office/drawing/2014/main" val="962206459"/>
                  </a:ext>
                </a:extLst>
              </a:tr>
            </a:tbl>
          </a:graphicData>
        </a:graphic>
      </p:graphicFrame>
      <p:sp>
        <p:nvSpPr>
          <p:cNvPr id="16" name="文本框 15">
            <a:extLst>
              <a:ext uri="{FF2B5EF4-FFF2-40B4-BE49-F238E27FC236}">
                <a16:creationId xmlns:a16="http://schemas.microsoft.com/office/drawing/2014/main" id="{E7E4605A-9ACD-4450-A1FF-AF6C89E8012A}"/>
              </a:ext>
            </a:extLst>
          </p:cNvPr>
          <p:cNvSpPr txBox="1"/>
          <p:nvPr/>
        </p:nvSpPr>
        <p:spPr>
          <a:xfrm>
            <a:off x="5978315" y="3841823"/>
            <a:ext cx="1721397" cy="646331"/>
          </a:xfrm>
          <a:prstGeom prst="rect">
            <a:avLst/>
          </a:prstGeom>
          <a:noFill/>
        </p:spPr>
        <p:txBody>
          <a:bodyPr wrap="square" rtlCol="0">
            <a:spAutoFit/>
          </a:bodyPr>
          <a:lstStyle/>
          <a:p>
            <a:r>
              <a:rPr lang="zh-CN" altLang="en-US" sz="1600" dirty="0"/>
              <a:t>图 </a:t>
            </a:r>
            <a:r>
              <a:rPr lang="en-US" altLang="zh-CN" sz="1600" dirty="0"/>
              <a:t>NED</a:t>
            </a:r>
            <a:r>
              <a:rPr lang="zh-CN" altLang="en-US" sz="1600" dirty="0"/>
              <a:t>演算示例</a:t>
            </a:r>
            <a:endParaRPr lang="en-US" altLang="zh-CN" sz="1600" dirty="0"/>
          </a:p>
          <a:p>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284145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lvl="0"/>
            <a:r>
              <a:rPr lang="zh-CN" altLang="en-US" dirty="0"/>
              <a:t>三、关键技术突破与创新点</a:t>
            </a:r>
          </a:p>
        </p:txBody>
      </p:sp>
      <p:sp>
        <p:nvSpPr>
          <p:cNvPr id="6" name="矩形 1"/>
          <p:cNvSpPr>
            <a:spLocks noChangeArrowheads="1"/>
          </p:cNvSpPr>
          <p:nvPr/>
        </p:nvSpPr>
        <p:spPr bwMode="auto">
          <a:xfrm>
            <a:off x="187961" y="870309"/>
            <a:ext cx="7306808" cy="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40000"/>
              </a:lnSpc>
            </a:pPr>
            <a:r>
              <a:rPr lang="en-US" altLang="zh-CN" sz="2800" b="1" dirty="0">
                <a:solidFill>
                  <a:srgbClr val="0000CC"/>
                </a:solidFill>
                <a:latin typeface="Times New Roman" pitchFamily="18" charset="0"/>
                <a:ea typeface="黑体" pitchFamily="49" charset="-122"/>
              </a:rPr>
              <a:t>3.</a:t>
            </a:r>
            <a:r>
              <a:rPr lang="zh-CN" altLang="en-US" sz="2800" b="1" dirty="0">
                <a:solidFill>
                  <a:srgbClr val="0000CC"/>
                </a:solidFill>
                <a:latin typeface="Times New Roman" pitchFamily="18" charset="0"/>
                <a:ea typeface="黑体" pitchFamily="49" charset="-122"/>
              </a:rPr>
              <a:t>基于低分辨视频文字检测与识别技术（徐）</a:t>
            </a:r>
            <a:endParaRPr lang="en-US" altLang="zh-CN" sz="2800" b="1" dirty="0">
              <a:solidFill>
                <a:srgbClr val="0000CC"/>
              </a:solidFill>
              <a:latin typeface="Times New Roman" pitchFamily="18" charset="0"/>
              <a:ea typeface="黑体" pitchFamily="49" charset="-122"/>
            </a:endParaRPr>
          </a:p>
        </p:txBody>
      </p:sp>
      <p:cxnSp>
        <p:nvCxnSpPr>
          <p:cNvPr id="17" name="直接连接符 16"/>
          <p:cNvCxnSpPr/>
          <p:nvPr/>
        </p:nvCxnSpPr>
        <p:spPr>
          <a:xfrm>
            <a:off x="457200" y="838200"/>
            <a:ext cx="8140297"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灯片编号占位符 4"/>
          <p:cNvSpPr>
            <a:spLocks noGrp="1"/>
          </p:cNvSpPr>
          <p:nvPr>
            <p:ph type="sldNum" sz="quarter" idx="11"/>
          </p:nvPr>
        </p:nvSpPr>
        <p:spPr>
          <a:xfrm>
            <a:off x="6689722" y="6494146"/>
            <a:ext cx="2133600" cy="227330"/>
          </a:xfrm>
        </p:spPr>
        <p:txBody>
          <a:bodyPr/>
          <a:lstStyle/>
          <a:p>
            <a:fld id="{D70DDA84-61C3-874D-95B4-BC3725ED964D}" type="slidenum">
              <a:rPr kumimoji="1" lang="zh-CN" altLang="en-US" smtClean="0"/>
              <a:pPr/>
              <a:t>24</a:t>
            </a:fld>
            <a:endParaRPr kumimoji="1" lang="zh-CN" altLang="en-US"/>
          </a:p>
        </p:txBody>
      </p:sp>
      <p:sp>
        <p:nvSpPr>
          <p:cNvPr id="4" name="Rectangle 2"/>
          <p:cNvSpPr>
            <a:spLocks noChangeArrowheads="1"/>
          </p:cNvSpPr>
          <p:nvPr/>
        </p:nvSpPr>
        <p:spPr bwMode="auto">
          <a:xfrm>
            <a:off x="3371850" y="14196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文本框 10"/>
          <p:cNvSpPr txBox="1"/>
          <p:nvPr/>
        </p:nvSpPr>
        <p:spPr>
          <a:xfrm>
            <a:off x="457200" y="1495038"/>
            <a:ext cx="7999620" cy="3785652"/>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(4) </a:t>
            </a:r>
            <a:r>
              <a:rPr lang="zh-CN" altLang="en-US" sz="2000" dirty="0">
                <a:latin typeface="微软雅黑" panose="020B0503020204020204" pitchFamily="34" charset="-122"/>
                <a:ea typeface="微软雅黑" panose="020B0503020204020204" pitchFamily="34" charset="-122"/>
              </a:rPr>
              <a:t>指标实现情况</a:t>
            </a:r>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r>
              <a:rPr lang="zh-CN" altLang="en-US" sz="2000" dirty="0">
                <a:latin typeface="+mn-ea"/>
              </a:rPr>
              <a:t>性能指标</a:t>
            </a:r>
            <a:endParaRPr lang="en-US" altLang="zh-CN" sz="2000" dirty="0">
              <a:latin typeface="+mn-ea"/>
            </a:endParaRPr>
          </a:p>
          <a:p>
            <a:r>
              <a:rPr lang="zh-CN" altLang="en-US" sz="2000" dirty="0"/>
              <a:t>识别精度：</a:t>
            </a:r>
            <a:r>
              <a:rPr lang="en-US" altLang="zh-CN" sz="2000" dirty="0"/>
              <a:t>88.25%</a:t>
            </a:r>
            <a:r>
              <a:rPr lang="zh-CN" altLang="en-US" sz="2000" dirty="0">
                <a:latin typeface="+mn-ea"/>
              </a:rPr>
              <a:t>（</a:t>
            </a:r>
            <a:r>
              <a:rPr lang="zh-CN" altLang="en-US" sz="2000" dirty="0"/>
              <a:t>测试</a:t>
            </a:r>
            <a:r>
              <a:rPr lang="zh-CN" altLang="en-US" sz="2000" dirty="0">
                <a:latin typeface="+mn-ea"/>
              </a:rPr>
              <a:t>样本：</a:t>
            </a:r>
            <a:r>
              <a:rPr lang="en-US" altLang="zh-CN" sz="2000" dirty="0">
                <a:latin typeface="+mn-ea"/>
              </a:rPr>
              <a:t>1</a:t>
            </a:r>
            <a:r>
              <a:rPr lang="en-US" altLang="zh-CN" sz="2000" dirty="0"/>
              <a:t>00</a:t>
            </a:r>
            <a:r>
              <a:rPr lang="zh-CN" altLang="en-US" sz="2000" dirty="0"/>
              <a:t>张</a:t>
            </a:r>
            <a:r>
              <a:rPr lang="en-US" altLang="zh-CN" sz="2000" dirty="0"/>
              <a:t>MTWI2018</a:t>
            </a:r>
            <a:r>
              <a:rPr lang="zh-CN" altLang="en-US" sz="2000" dirty="0"/>
              <a:t>图片，共</a:t>
            </a:r>
            <a:r>
              <a:rPr lang="en-US" altLang="zh-CN" sz="2000" dirty="0"/>
              <a:t>920</a:t>
            </a:r>
            <a:r>
              <a:rPr lang="zh-CN" altLang="en-US" sz="2000" dirty="0"/>
              <a:t>检测框）</a:t>
            </a:r>
            <a:endParaRPr lang="en-US" altLang="zh-CN" sz="2000" dirty="0"/>
          </a:p>
          <a:p>
            <a:pPr marL="342900" indent="-342900">
              <a:buFont typeface="Wingdings" panose="05000000000000000000" pitchFamily="2" charset="2"/>
              <a:buChar char="Ø"/>
            </a:pPr>
            <a:r>
              <a:rPr lang="zh-CN" altLang="en-US" sz="2000" dirty="0"/>
              <a:t>功能指标</a:t>
            </a:r>
            <a:endParaRPr lang="en-US" altLang="zh-CN" sz="2000" dirty="0"/>
          </a:p>
          <a:p>
            <a:r>
              <a:rPr lang="en-US" altLang="zh-CN" sz="2000" dirty="0"/>
              <a:t>Web</a:t>
            </a:r>
            <a:r>
              <a:rPr lang="zh-CN" altLang="en-US" sz="2000" dirty="0"/>
              <a:t>软件：支持监控，视频图片的半自动标注</a:t>
            </a:r>
            <a:endParaRPr lang="en-US" altLang="zh-CN" sz="2000" dirty="0"/>
          </a:p>
          <a:p>
            <a:r>
              <a:rPr lang="zh-CN" altLang="en-US" sz="2000" dirty="0"/>
              <a:t>模型本身：一定方向角度的检测识别，对部分遮挡单字概率预测</a:t>
            </a:r>
            <a:endParaRPr lang="en-US" altLang="zh-CN" sz="2000" dirty="0"/>
          </a:p>
          <a:p>
            <a:endParaRPr lang="en-US" altLang="zh-CN" sz="2000" dirty="0"/>
          </a:p>
          <a:p>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(5) </a:t>
            </a:r>
            <a:r>
              <a:rPr lang="zh-CN" altLang="en-US" sz="2000" dirty="0">
                <a:latin typeface="微软雅黑" panose="020B0503020204020204" pitchFamily="34" charset="-122"/>
                <a:ea typeface="微软雅黑" panose="020B0503020204020204" pitchFamily="34" charset="-122"/>
              </a:rPr>
              <a:t>技术创新点</a:t>
            </a:r>
            <a:endParaRPr lang="en-US" altLang="zh-CN" sz="2000" dirty="0">
              <a:latin typeface="微软雅黑" panose="020B0503020204020204" pitchFamily="34" charset="-122"/>
              <a:ea typeface="微软雅黑" panose="020B0503020204020204" pitchFamily="34" charset="-122"/>
            </a:endParaRPr>
          </a:p>
          <a:p>
            <a:r>
              <a:rPr lang="zh-CN" altLang="en-US" sz="2000" dirty="0"/>
              <a:t>克服信息衰减：</a:t>
            </a:r>
            <a:r>
              <a:rPr lang="en-US" altLang="zh-CN" sz="2000" dirty="0"/>
              <a:t>Conv-LSTM</a:t>
            </a:r>
            <a:r>
              <a:rPr lang="zh-CN" altLang="en-US" sz="2000" dirty="0"/>
              <a:t>中引入</a:t>
            </a:r>
            <a:r>
              <a:rPr lang="en-US" altLang="zh-CN" sz="2000" dirty="0"/>
              <a:t>Attention</a:t>
            </a:r>
            <a:r>
              <a:rPr lang="zh-CN" altLang="en-US" sz="2000" dirty="0"/>
              <a:t>机制</a:t>
            </a:r>
            <a:endParaRPr lang="en-US" altLang="zh-CN" sz="2000" dirty="0"/>
          </a:p>
          <a:p>
            <a:r>
              <a:rPr lang="zh-CN" altLang="en-US" sz="2000" dirty="0"/>
              <a:t>数据样本：大字典训练，小样本预测</a:t>
            </a:r>
            <a:endParaRPr lang="en-US" altLang="zh-CN" sz="2000" dirty="0"/>
          </a:p>
          <a:p>
            <a:r>
              <a:rPr lang="zh-CN" altLang="en-US" sz="2000" dirty="0"/>
              <a:t>鲁棒增强：爬取</a:t>
            </a:r>
            <a:r>
              <a:rPr lang="en-US" altLang="zh-CN" sz="2000" dirty="0"/>
              <a:t>9049</a:t>
            </a:r>
            <a:r>
              <a:rPr lang="zh-CN" altLang="en-US" sz="2000" dirty="0"/>
              <a:t>个船名，加入大字典</a:t>
            </a:r>
            <a:endParaRPr lang="en-US" altLang="zh-CN" sz="2000" dirty="0"/>
          </a:p>
        </p:txBody>
      </p:sp>
    </p:spTree>
    <p:extLst>
      <p:ext uri="{BB962C8B-B14F-4D97-AF65-F5344CB8AC3E}">
        <p14:creationId xmlns:p14="http://schemas.microsoft.com/office/powerpoint/2010/main" val="13659531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lvl="0"/>
            <a:r>
              <a:rPr lang="zh-CN" altLang="en-US" dirty="0"/>
              <a:t>三、关键技术突破与创新点</a:t>
            </a:r>
          </a:p>
        </p:txBody>
      </p:sp>
      <p:sp>
        <p:nvSpPr>
          <p:cNvPr id="6" name="矩形 1"/>
          <p:cNvSpPr>
            <a:spLocks noChangeArrowheads="1"/>
          </p:cNvSpPr>
          <p:nvPr/>
        </p:nvSpPr>
        <p:spPr bwMode="auto">
          <a:xfrm>
            <a:off x="187961" y="870309"/>
            <a:ext cx="7306808" cy="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40000"/>
              </a:lnSpc>
            </a:pPr>
            <a:r>
              <a:rPr lang="en-US" altLang="zh-CN" sz="2800" b="1" dirty="0">
                <a:solidFill>
                  <a:srgbClr val="0000CC"/>
                </a:solidFill>
                <a:latin typeface="Times New Roman" pitchFamily="18" charset="0"/>
                <a:ea typeface="黑体" pitchFamily="49" charset="-122"/>
              </a:rPr>
              <a:t>3.</a:t>
            </a:r>
            <a:r>
              <a:rPr lang="zh-CN" altLang="en-US" sz="2800" b="1" dirty="0">
                <a:solidFill>
                  <a:srgbClr val="0000CC"/>
                </a:solidFill>
                <a:latin typeface="Times New Roman" pitchFamily="18" charset="0"/>
                <a:ea typeface="黑体" pitchFamily="49" charset="-122"/>
              </a:rPr>
              <a:t>基于低分辨视频文字检测与识别技术（徐）</a:t>
            </a:r>
            <a:endParaRPr lang="en-US" altLang="zh-CN" sz="2800" b="1" dirty="0">
              <a:solidFill>
                <a:srgbClr val="0000CC"/>
              </a:solidFill>
              <a:latin typeface="Times New Roman" pitchFamily="18" charset="0"/>
              <a:ea typeface="黑体" pitchFamily="49" charset="-122"/>
            </a:endParaRPr>
          </a:p>
        </p:txBody>
      </p:sp>
      <p:cxnSp>
        <p:nvCxnSpPr>
          <p:cNvPr id="17" name="直接连接符 16"/>
          <p:cNvCxnSpPr/>
          <p:nvPr/>
        </p:nvCxnSpPr>
        <p:spPr>
          <a:xfrm>
            <a:off x="457200" y="838200"/>
            <a:ext cx="8140297"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灯片编号占位符 4"/>
          <p:cNvSpPr>
            <a:spLocks noGrp="1"/>
          </p:cNvSpPr>
          <p:nvPr>
            <p:ph type="sldNum" sz="quarter" idx="11"/>
          </p:nvPr>
        </p:nvSpPr>
        <p:spPr>
          <a:xfrm>
            <a:off x="6689722" y="6494146"/>
            <a:ext cx="2133600" cy="227330"/>
          </a:xfrm>
        </p:spPr>
        <p:txBody>
          <a:bodyPr/>
          <a:lstStyle/>
          <a:p>
            <a:fld id="{D70DDA84-61C3-874D-95B4-BC3725ED964D}" type="slidenum">
              <a:rPr kumimoji="1" lang="zh-CN" altLang="en-US" smtClean="0"/>
              <a:pPr/>
              <a:t>25</a:t>
            </a:fld>
            <a:endParaRPr kumimoji="1" lang="zh-CN" altLang="en-US"/>
          </a:p>
        </p:txBody>
      </p:sp>
      <p:sp>
        <p:nvSpPr>
          <p:cNvPr id="4" name="Rectangle 2"/>
          <p:cNvSpPr>
            <a:spLocks noChangeArrowheads="1"/>
          </p:cNvSpPr>
          <p:nvPr/>
        </p:nvSpPr>
        <p:spPr bwMode="auto">
          <a:xfrm>
            <a:off x="3371850" y="14196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文本框 1">
            <a:extLst>
              <a:ext uri="{FF2B5EF4-FFF2-40B4-BE49-F238E27FC236}">
                <a16:creationId xmlns:a16="http://schemas.microsoft.com/office/drawing/2014/main" id="{4C994E06-21B6-4B00-8FC8-967012C32F25}"/>
              </a:ext>
            </a:extLst>
          </p:cNvPr>
          <p:cNvSpPr txBox="1"/>
          <p:nvPr/>
        </p:nvSpPr>
        <p:spPr>
          <a:xfrm>
            <a:off x="457200" y="1565884"/>
            <a:ext cx="11780362" cy="707886"/>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(6) </a:t>
            </a:r>
            <a:r>
              <a:rPr lang="zh-CN" altLang="en-US" sz="2000" dirty="0">
                <a:latin typeface="微软雅黑" panose="020B0503020204020204" pitchFamily="34" charset="-122"/>
                <a:ea typeface="微软雅黑" panose="020B0503020204020204" pitchFamily="34" charset="-122"/>
              </a:rPr>
              <a:t>监控界面示意</a:t>
            </a:r>
            <a:endParaRPr lang="en-US" altLang="zh-CN" sz="2000" dirty="0">
              <a:latin typeface="微软雅黑" panose="020B0503020204020204" pitchFamily="34" charset="-122"/>
              <a:ea typeface="微软雅黑" panose="020B0503020204020204" pitchFamily="34" charset="-122"/>
            </a:endParaRPr>
          </a:p>
          <a:p>
            <a:endParaRPr lang="zh-CN" altLang="en-US" sz="2000"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98CFBB68-EDB6-4298-BE30-2A6FFED95EB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46755" y="2096055"/>
            <a:ext cx="7039712" cy="3959838"/>
          </a:xfrm>
          <a:prstGeom prst="rect">
            <a:avLst/>
          </a:prstGeom>
        </p:spPr>
      </p:pic>
    </p:spTree>
    <p:extLst>
      <p:ext uri="{BB962C8B-B14F-4D97-AF65-F5344CB8AC3E}">
        <p14:creationId xmlns:p14="http://schemas.microsoft.com/office/powerpoint/2010/main" val="30156259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lvl="0"/>
            <a:r>
              <a:rPr lang="zh-CN" altLang="en-US" dirty="0"/>
              <a:t>三、关键技术突破与创新点</a:t>
            </a:r>
          </a:p>
        </p:txBody>
      </p:sp>
      <p:sp>
        <p:nvSpPr>
          <p:cNvPr id="6" name="矩形 1"/>
          <p:cNvSpPr>
            <a:spLocks noChangeArrowheads="1"/>
          </p:cNvSpPr>
          <p:nvPr/>
        </p:nvSpPr>
        <p:spPr bwMode="auto">
          <a:xfrm>
            <a:off x="187961" y="870309"/>
            <a:ext cx="5454650" cy="694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40000"/>
              </a:lnSpc>
            </a:pPr>
            <a:r>
              <a:rPr lang="en-US" altLang="zh-CN" sz="2800" b="1" dirty="0">
                <a:solidFill>
                  <a:srgbClr val="0000CC"/>
                </a:solidFill>
                <a:latin typeface="Times New Roman" panose="02020603050405020304" pitchFamily="18" charset="0"/>
                <a:ea typeface="黑体" panose="02010609060101010101" pitchFamily="49" charset="-122"/>
              </a:rPr>
              <a:t>4.</a:t>
            </a:r>
            <a:r>
              <a:rPr lang="zh-CN" altLang="en-US" sz="2800" b="1" dirty="0">
                <a:solidFill>
                  <a:srgbClr val="0000CC"/>
                </a:solidFill>
                <a:latin typeface="Times New Roman" panose="02020603050405020304" pitchFamily="18" charset="0"/>
                <a:ea typeface="黑体" panose="02010609060101010101" pitchFamily="49" charset="-122"/>
              </a:rPr>
              <a:t>基于低分辨的目标状态估计技术</a:t>
            </a:r>
            <a:endParaRPr lang="en-US" altLang="zh-CN" sz="2800" b="1" dirty="0">
              <a:solidFill>
                <a:srgbClr val="0000CC"/>
              </a:solidFill>
              <a:latin typeface="Times New Roman" panose="02020603050405020304" pitchFamily="18" charset="0"/>
              <a:ea typeface="黑体" panose="02010609060101010101" pitchFamily="49" charset="-122"/>
            </a:endParaRPr>
          </a:p>
        </p:txBody>
      </p:sp>
      <p:cxnSp>
        <p:nvCxnSpPr>
          <p:cNvPr id="17" name="直接连接符 16"/>
          <p:cNvCxnSpPr/>
          <p:nvPr/>
        </p:nvCxnSpPr>
        <p:spPr>
          <a:xfrm>
            <a:off x="457200" y="838200"/>
            <a:ext cx="8140297"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灯片编号占位符 4"/>
          <p:cNvSpPr>
            <a:spLocks noGrp="1"/>
          </p:cNvSpPr>
          <p:nvPr>
            <p:ph type="sldNum" sz="quarter" idx="11"/>
          </p:nvPr>
        </p:nvSpPr>
        <p:spPr>
          <a:xfrm>
            <a:off x="6689722" y="6494146"/>
            <a:ext cx="2133600" cy="227330"/>
          </a:xfrm>
        </p:spPr>
        <p:txBody>
          <a:bodyPr/>
          <a:lstStyle/>
          <a:p>
            <a:fld id="{D70DDA84-61C3-874D-95B4-BC3725ED964D}" type="slidenum">
              <a:rPr kumimoji="1" lang="zh-CN" altLang="en-US" smtClean="0"/>
              <a:t>26</a:t>
            </a:fld>
            <a:endParaRPr kumimoji="1" lang="zh-CN" altLang="en-US"/>
          </a:p>
        </p:txBody>
      </p:sp>
      <p:sp>
        <p:nvSpPr>
          <p:cNvPr id="4" name="Rectangle 2"/>
          <p:cNvSpPr>
            <a:spLocks noChangeArrowheads="1"/>
          </p:cNvSpPr>
          <p:nvPr/>
        </p:nvSpPr>
        <p:spPr bwMode="auto">
          <a:xfrm>
            <a:off x="3371850" y="14196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pSp>
        <p:nvGrpSpPr>
          <p:cNvPr id="20" name="组合 19"/>
          <p:cNvGrpSpPr/>
          <p:nvPr/>
        </p:nvGrpSpPr>
        <p:grpSpPr>
          <a:xfrm>
            <a:off x="2817495" y="1729105"/>
            <a:ext cx="3418840" cy="4483735"/>
            <a:chOff x="3583" y="2851"/>
            <a:chExt cx="5384" cy="7061"/>
          </a:xfrm>
        </p:grpSpPr>
        <p:sp>
          <p:nvSpPr>
            <p:cNvPr id="2" name="文本框 1"/>
            <p:cNvSpPr txBox="1"/>
            <p:nvPr/>
          </p:nvSpPr>
          <p:spPr>
            <a:xfrm>
              <a:off x="3583" y="2851"/>
              <a:ext cx="5384" cy="628"/>
            </a:xfrm>
            <a:prstGeom prst="rect">
              <a:avLst/>
            </a:prstGeom>
            <a:noFill/>
            <a:ln w="28575" cmpd="sng">
              <a:solidFill>
                <a:schemeClr val="accent1">
                  <a:shade val="50000"/>
                </a:schemeClr>
              </a:solidFill>
              <a:prstDash val="solid"/>
            </a:ln>
          </p:spPr>
          <p:txBody>
            <a:bodyPr wrap="square" rtlCol="0">
              <a:spAutoFit/>
            </a:bodyPr>
            <a:lstStyle/>
            <a:p>
              <a:pPr algn="ctr" fontAlgn="auto"/>
              <a:r>
                <a:rPr lang="zh-CN" altLang="en-US" sz="2000" dirty="0">
                  <a:latin typeface="微软雅黑" panose="020B0503020204020204" pitchFamily="34" charset="-122"/>
                  <a:ea typeface="微软雅黑" panose="020B0503020204020204" pitchFamily="34" charset="-122"/>
                </a:rPr>
                <a:t>建立坐标系与相机成像模型</a:t>
              </a:r>
            </a:p>
          </p:txBody>
        </p:sp>
        <p:sp>
          <p:nvSpPr>
            <p:cNvPr id="10" name="文本框 9"/>
            <p:cNvSpPr txBox="1"/>
            <p:nvPr/>
          </p:nvSpPr>
          <p:spPr>
            <a:xfrm>
              <a:off x="4479" y="4338"/>
              <a:ext cx="3593" cy="1113"/>
            </a:xfrm>
            <a:prstGeom prst="rect">
              <a:avLst/>
            </a:prstGeom>
            <a:noFill/>
            <a:ln w="28575" cmpd="sng">
              <a:solidFill>
                <a:schemeClr val="accent1">
                  <a:shade val="50000"/>
                </a:schemeClr>
              </a:solidFill>
              <a:prstDash val="solid"/>
            </a:ln>
          </p:spPr>
          <p:txBody>
            <a:bodyPr wrap="square" rtlCol="0">
              <a:spAutoFit/>
            </a:bodyPr>
            <a:lstStyle/>
            <a:p>
              <a:pPr algn="ctr" fontAlgn="auto"/>
              <a:r>
                <a:rPr lang="zh-CN" altLang="en-US" sz="2000" dirty="0">
                  <a:latin typeface="微软雅黑" panose="020B0503020204020204" pitchFamily="34" charset="-122"/>
                  <a:ea typeface="微软雅黑" panose="020B0503020204020204" pitchFamily="34" charset="-122"/>
                </a:rPr>
                <a:t>推导像素坐标与实际坐标的变换公式</a:t>
              </a:r>
            </a:p>
          </p:txBody>
        </p:sp>
        <p:sp>
          <p:nvSpPr>
            <p:cNvPr id="12" name="文本框 11"/>
            <p:cNvSpPr txBox="1"/>
            <p:nvPr/>
          </p:nvSpPr>
          <p:spPr>
            <a:xfrm>
              <a:off x="4160" y="6310"/>
              <a:ext cx="4231" cy="628"/>
            </a:xfrm>
            <a:prstGeom prst="rect">
              <a:avLst/>
            </a:prstGeom>
            <a:noFill/>
            <a:ln w="28575" cmpd="sng">
              <a:solidFill>
                <a:schemeClr val="accent1">
                  <a:shade val="50000"/>
                </a:schemeClr>
              </a:solidFill>
              <a:prstDash val="solid"/>
            </a:ln>
          </p:spPr>
          <p:txBody>
            <a:bodyPr wrap="square" rtlCol="0">
              <a:spAutoFit/>
            </a:bodyPr>
            <a:lstStyle/>
            <a:p>
              <a:pPr algn="ctr" fontAlgn="auto"/>
              <a:r>
                <a:rPr lang="zh-CN" altLang="en-US" sz="2000" dirty="0">
                  <a:latin typeface="微软雅黑" panose="020B0503020204020204" pitchFamily="34" charset="-122"/>
                  <a:ea typeface="微软雅黑" panose="020B0503020204020204" pitchFamily="34" charset="-122"/>
                </a:rPr>
                <a:t>进行非线性畸变矫正</a:t>
              </a:r>
            </a:p>
          </p:txBody>
        </p:sp>
        <p:sp>
          <p:nvSpPr>
            <p:cNvPr id="13" name="下箭头 12"/>
            <p:cNvSpPr/>
            <p:nvPr/>
          </p:nvSpPr>
          <p:spPr>
            <a:xfrm>
              <a:off x="5931" y="3613"/>
              <a:ext cx="688" cy="59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4" name="下箭头 13"/>
            <p:cNvSpPr/>
            <p:nvPr/>
          </p:nvSpPr>
          <p:spPr>
            <a:xfrm>
              <a:off x="5931" y="5585"/>
              <a:ext cx="688" cy="59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5" name="下箭头 14"/>
            <p:cNvSpPr/>
            <p:nvPr/>
          </p:nvSpPr>
          <p:spPr>
            <a:xfrm>
              <a:off x="5931" y="7072"/>
              <a:ext cx="688" cy="59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4768" y="7797"/>
              <a:ext cx="3014" cy="628"/>
            </a:xfrm>
            <a:prstGeom prst="rect">
              <a:avLst/>
            </a:prstGeom>
            <a:noFill/>
            <a:ln w="28575" cmpd="sng">
              <a:solidFill>
                <a:schemeClr val="accent1">
                  <a:shade val="50000"/>
                </a:schemeClr>
              </a:solidFill>
              <a:prstDash val="solid"/>
            </a:ln>
          </p:spPr>
          <p:txBody>
            <a:bodyPr wrap="square" rtlCol="0">
              <a:spAutoFit/>
            </a:bodyPr>
            <a:lstStyle/>
            <a:p>
              <a:pPr algn="ctr" fontAlgn="auto"/>
              <a:r>
                <a:rPr lang="zh-CN" altLang="en-US" sz="2000" dirty="0">
                  <a:latin typeface="微软雅黑" panose="020B0503020204020204" pitchFamily="34" charset="-122"/>
                  <a:ea typeface="微软雅黑" panose="020B0503020204020204" pitchFamily="34" charset="-122"/>
                </a:rPr>
                <a:t>目标位置估计</a:t>
              </a:r>
            </a:p>
          </p:txBody>
        </p:sp>
        <p:sp>
          <p:nvSpPr>
            <p:cNvPr id="18" name="文本框 17"/>
            <p:cNvSpPr txBox="1"/>
            <p:nvPr/>
          </p:nvSpPr>
          <p:spPr>
            <a:xfrm>
              <a:off x="4768" y="9284"/>
              <a:ext cx="3014" cy="628"/>
            </a:xfrm>
            <a:prstGeom prst="rect">
              <a:avLst/>
            </a:prstGeom>
            <a:noFill/>
            <a:ln w="28575" cmpd="sng">
              <a:solidFill>
                <a:schemeClr val="accent1">
                  <a:shade val="50000"/>
                </a:schemeClr>
              </a:solidFill>
              <a:prstDash val="solid"/>
            </a:ln>
          </p:spPr>
          <p:txBody>
            <a:bodyPr wrap="square" rtlCol="0">
              <a:spAutoFit/>
            </a:bodyPr>
            <a:lstStyle/>
            <a:p>
              <a:pPr algn="ctr" fontAlgn="auto"/>
              <a:r>
                <a:rPr lang="zh-CN" altLang="en-US" sz="2000" dirty="0">
                  <a:latin typeface="微软雅黑" panose="020B0503020204020204" pitchFamily="34" charset="-122"/>
                  <a:ea typeface="微软雅黑" panose="020B0503020204020204" pitchFamily="34" charset="-122"/>
                </a:rPr>
                <a:t>目标大小估计</a:t>
              </a:r>
            </a:p>
          </p:txBody>
        </p:sp>
        <p:sp>
          <p:nvSpPr>
            <p:cNvPr id="19" name="下箭头 18"/>
            <p:cNvSpPr/>
            <p:nvPr/>
          </p:nvSpPr>
          <p:spPr>
            <a:xfrm>
              <a:off x="5931" y="8559"/>
              <a:ext cx="688" cy="59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9966324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lvl="0"/>
            <a:r>
              <a:rPr lang="zh-CN" altLang="en-US" dirty="0"/>
              <a:t>三、关键技术突破与创新点</a:t>
            </a:r>
          </a:p>
        </p:txBody>
      </p:sp>
      <p:sp>
        <p:nvSpPr>
          <p:cNvPr id="6" name="矩形 1"/>
          <p:cNvSpPr>
            <a:spLocks noChangeArrowheads="1"/>
          </p:cNvSpPr>
          <p:nvPr/>
        </p:nvSpPr>
        <p:spPr bwMode="auto">
          <a:xfrm>
            <a:off x="187961" y="870309"/>
            <a:ext cx="5454650" cy="694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40000"/>
              </a:lnSpc>
            </a:pPr>
            <a:r>
              <a:rPr lang="en-US" altLang="zh-CN" sz="2800" b="1" dirty="0">
                <a:solidFill>
                  <a:srgbClr val="0000CC"/>
                </a:solidFill>
                <a:latin typeface="Times New Roman" panose="02020603050405020304" pitchFamily="18" charset="0"/>
                <a:ea typeface="黑体" panose="02010609060101010101" pitchFamily="49" charset="-122"/>
              </a:rPr>
              <a:t>4.</a:t>
            </a:r>
            <a:r>
              <a:rPr lang="zh-CN" altLang="en-US" sz="2800" b="1" dirty="0">
                <a:solidFill>
                  <a:srgbClr val="0000CC"/>
                </a:solidFill>
                <a:latin typeface="Times New Roman" panose="02020603050405020304" pitchFamily="18" charset="0"/>
                <a:ea typeface="黑体" panose="02010609060101010101" pitchFamily="49" charset="-122"/>
              </a:rPr>
              <a:t>基于低分辨的目标状态估计技术</a:t>
            </a:r>
            <a:endParaRPr lang="en-US" altLang="zh-CN" sz="2800" b="1" dirty="0">
              <a:solidFill>
                <a:srgbClr val="0000CC"/>
              </a:solidFill>
              <a:latin typeface="Times New Roman" panose="02020603050405020304" pitchFamily="18" charset="0"/>
              <a:ea typeface="黑体" panose="02010609060101010101" pitchFamily="49" charset="-122"/>
            </a:endParaRPr>
          </a:p>
        </p:txBody>
      </p:sp>
      <p:cxnSp>
        <p:nvCxnSpPr>
          <p:cNvPr id="17" name="直接连接符 16"/>
          <p:cNvCxnSpPr/>
          <p:nvPr/>
        </p:nvCxnSpPr>
        <p:spPr>
          <a:xfrm>
            <a:off x="457200" y="838200"/>
            <a:ext cx="8140297"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Rectangle 2"/>
          <p:cNvSpPr>
            <a:spLocks noChangeArrowheads="1"/>
          </p:cNvSpPr>
          <p:nvPr/>
        </p:nvSpPr>
        <p:spPr bwMode="auto">
          <a:xfrm>
            <a:off x="3371850" y="14196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7" name="对象 6">
            <a:hlinkClick r:id="" action="ppaction://ole?verb=0"/>
          </p:cNvPr>
          <p:cNvGraphicFramePr>
            <a:graphicFrameLocks noChangeAspect="1"/>
          </p:cNvGraphicFramePr>
          <p:nvPr/>
        </p:nvGraphicFramePr>
        <p:xfrm>
          <a:off x="2150745" y="1964690"/>
          <a:ext cx="4072255" cy="3756660"/>
        </p:xfrm>
        <a:graphic>
          <a:graphicData uri="http://schemas.openxmlformats.org/presentationml/2006/ole">
            <mc:AlternateContent xmlns:mc="http://schemas.openxmlformats.org/markup-compatibility/2006">
              <mc:Choice xmlns:v="urn:schemas-microsoft-com:vml" Requires="v">
                <p:oleObj spid="_x0000_s6148" r:id="rId4" imgW="3276600" imgH="3022600" progId="Equation.KSEE3">
                  <p:embed/>
                </p:oleObj>
              </mc:Choice>
              <mc:Fallback>
                <p:oleObj r:id="rId4" imgW="3276600" imgH="3022600" progId="Equation.KSEE3">
                  <p:embed/>
                  <p:pic>
                    <p:nvPicPr>
                      <p:cNvPr id="7" name="对象 6">
                        <a:hlinkClick r:id="" action="ppaction://ole?verb=0"/>
                      </p:cNvPr>
                      <p:cNvPicPr/>
                      <p:nvPr/>
                    </p:nvPicPr>
                    <p:blipFill>
                      <a:blip r:embed="rId5"/>
                      <a:stretch>
                        <a:fillRect/>
                      </a:stretch>
                    </p:blipFill>
                    <p:spPr>
                      <a:xfrm>
                        <a:off x="2150745" y="1964690"/>
                        <a:ext cx="4072255" cy="3756660"/>
                      </a:xfrm>
                      <a:prstGeom prst="rect">
                        <a:avLst/>
                      </a:prstGeom>
                    </p:spPr>
                  </p:pic>
                </p:oleObj>
              </mc:Fallback>
            </mc:AlternateContent>
          </a:graphicData>
        </a:graphic>
      </p:graphicFrame>
      <p:sp>
        <p:nvSpPr>
          <p:cNvPr id="8" name="文本框 7"/>
          <p:cNvSpPr txBox="1"/>
          <p:nvPr/>
        </p:nvSpPr>
        <p:spPr>
          <a:xfrm>
            <a:off x="590550" y="1565910"/>
            <a:ext cx="5969000" cy="39878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推导像素坐标与实体坐标的映射公式</a:t>
            </a:r>
          </a:p>
        </p:txBody>
      </p:sp>
      <p:sp>
        <p:nvSpPr>
          <p:cNvPr id="12" name="文本框 11"/>
          <p:cNvSpPr txBox="1"/>
          <p:nvPr/>
        </p:nvSpPr>
        <p:spPr>
          <a:xfrm>
            <a:off x="5318760" y="5967730"/>
            <a:ext cx="2005965" cy="39878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相机的外参矩阵</a:t>
            </a:r>
          </a:p>
        </p:txBody>
      </p:sp>
      <p:grpSp>
        <p:nvGrpSpPr>
          <p:cNvPr id="14" name="组合 13"/>
          <p:cNvGrpSpPr/>
          <p:nvPr/>
        </p:nvGrpSpPr>
        <p:grpSpPr>
          <a:xfrm>
            <a:off x="850265" y="5953760"/>
            <a:ext cx="2744470" cy="426720"/>
            <a:chOff x="2155" y="9060"/>
            <a:chExt cx="4322" cy="672"/>
          </a:xfrm>
        </p:grpSpPr>
        <p:sp>
          <p:nvSpPr>
            <p:cNvPr id="10" name="文本框 9"/>
            <p:cNvSpPr txBox="1"/>
            <p:nvPr/>
          </p:nvSpPr>
          <p:spPr>
            <a:xfrm>
              <a:off x="2903" y="9060"/>
              <a:ext cx="3574" cy="628"/>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是相机的内参矩阵</a:t>
              </a:r>
            </a:p>
          </p:txBody>
        </p:sp>
        <p:graphicFrame>
          <p:nvGraphicFramePr>
            <p:cNvPr id="13" name="对象 12">
              <a:hlinkClick r:id="" action="ppaction://ole?verb=0"/>
            </p:cNvPr>
            <p:cNvGraphicFramePr>
              <a:graphicFrameLocks noChangeAspect="1"/>
            </p:cNvGraphicFramePr>
            <p:nvPr/>
          </p:nvGraphicFramePr>
          <p:xfrm>
            <a:off x="2155" y="9060"/>
            <a:ext cx="859" cy="672"/>
          </p:xfrm>
          <a:graphic>
            <a:graphicData uri="http://schemas.openxmlformats.org/presentationml/2006/ole">
              <mc:AlternateContent xmlns:mc="http://schemas.openxmlformats.org/markup-compatibility/2006">
                <mc:Choice xmlns:v="urn:schemas-microsoft-com:vml" Requires="v">
                  <p:oleObj spid="_x0000_s6149" r:id="rId6" imgW="292100" imgH="228600" progId="Equation.KSEE3">
                    <p:embed/>
                  </p:oleObj>
                </mc:Choice>
                <mc:Fallback>
                  <p:oleObj r:id="rId6" imgW="292100" imgH="228600" progId="Equation.KSEE3">
                    <p:embed/>
                    <p:pic>
                      <p:nvPicPr>
                        <p:cNvPr id="13" name="对象 12">
                          <a:hlinkClick r:id="" action="ppaction://ole?verb=0"/>
                        </p:cNvPr>
                        <p:cNvPicPr/>
                        <p:nvPr/>
                      </p:nvPicPr>
                      <p:blipFill>
                        <a:blip r:embed="rId7"/>
                        <a:stretch>
                          <a:fillRect/>
                        </a:stretch>
                      </p:blipFill>
                      <p:spPr>
                        <a:xfrm>
                          <a:off x="2155" y="9060"/>
                          <a:ext cx="859" cy="672"/>
                        </a:xfrm>
                        <a:prstGeom prst="rect">
                          <a:avLst/>
                        </a:prstGeom>
                      </p:spPr>
                    </p:pic>
                  </p:oleObj>
                </mc:Fallback>
              </mc:AlternateContent>
            </a:graphicData>
          </a:graphic>
        </p:graphicFrame>
      </p:grpSp>
      <p:graphicFrame>
        <p:nvGraphicFramePr>
          <p:cNvPr id="15" name="对象 14">
            <a:hlinkClick r:id="" action="ppaction://ole?verb=0"/>
          </p:cNvPr>
          <p:cNvGraphicFramePr>
            <a:graphicFrameLocks noChangeAspect="1"/>
          </p:cNvGraphicFramePr>
          <p:nvPr/>
        </p:nvGraphicFramePr>
        <p:xfrm>
          <a:off x="4264026" y="5734051"/>
          <a:ext cx="1125855" cy="866140"/>
        </p:xfrm>
        <a:graphic>
          <a:graphicData uri="http://schemas.openxmlformats.org/presentationml/2006/ole">
            <mc:AlternateContent xmlns:mc="http://schemas.openxmlformats.org/markup-compatibility/2006">
              <mc:Choice xmlns:v="urn:schemas-microsoft-com:vml" Requires="v">
                <p:oleObj spid="_x0000_s6150" r:id="rId8" imgW="660400" imgH="508000" progId="Equation.KSEE3">
                  <p:embed/>
                </p:oleObj>
              </mc:Choice>
              <mc:Fallback>
                <p:oleObj r:id="rId8" imgW="660400" imgH="508000" progId="Equation.KSEE3">
                  <p:embed/>
                  <p:pic>
                    <p:nvPicPr>
                      <p:cNvPr id="15" name="对象 14">
                        <a:hlinkClick r:id="" action="ppaction://ole?verb=0"/>
                      </p:cNvPr>
                      <p:cNvPicPr/>
                      <p:nvPr/>
                    </p:nvPicPr>
                    <p:blipFill>
                      <a:blip r:embed="rId9"/>
                      <a:stretch>
                        <a:fillRect/>
                      </a:stretch>
                    </p:blipFill>
                    <p:spPr>
                      <a:xfrm>
                        <a:off x="4264026" y="5734051"/>
                        <a:ext cx="1125855" cy="866140"/>
                      </a:xfrm>
                      <a:prstGeom prst="rect">
                        <a:avLst/>
                      </a:prstGeom>
                    </p:spPr>
                  </p:pic>
                </p:oleObj>
              </mc:Fallback>
            </mc:AlternateContent>
          </a:graphicData>
        </a:graphic>
      </p:graphicFrame>
    </p:spTree>
    <p:extLst>
      <p:ext uri="{BB962C8B-B14F-4D97-AF65-F5344CB8AC3E}">
        <p14:creationId xmlns:p14="http://schemas.microsoft.com/office/powerpoint/2010/main" val="31561362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lvl="0"/>
            <a:r>
              <a:rPr lang="zh-CN" altLang="en-US" dirty="0"/>
              <a:t>三、关键技术突破与创新点</a:t>
            </a:r>
          </a:p>
        </p:txBody>
      </p:sp>
      <p:sp>
        <p:nvSpPr>
          <p:cNvPr id="6" name="矩形 1"/>
          <p:cNvSpPr>
            <a:spLocks noChangeArrowheads="1"/>
          </p:cNvSpPr>
          <p:nvPr/>
        </p:nvSpPr>
        <p:spPr bwMode="auto">
          <a:xfrm>
            <a:off x="187961" y="870309"/>
            <a:ext cx="5454650" cy="694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40000"/>
              </a:lnSpc>
            </a:pPr>
            <a:r>
              <a:rPr lang="en-US" altLang="zh-CN" sz="2800" b="1" dirty="0">
                <a:solidFill>
                  <a:srgbClr val="0000CC"/>
                </a:solidFill>
                <a:latin typeface="Times New Roman" panose="02020603050405020304" pitchFamily="18" charset="0"/>
                <a:ea typeface="黑体" panose="02010609060101010101" pitchFamily="49" charset="-122"/>
              </a:rPr>
              <a:t>4.</a:t>
            </a:r>
            <a:r>
              <a:rPr lang="zh-CN" altLang="en-US" sz="2800" b="1" dirty="0">
                <a:solidFill>
                  <a:srgbClr val="0000CC"/>
                </a:solidFill>
                <a:latin typeface="Times New Roman" panose="02020603050405020304" pitchFamily="18" charset="0"/>
                <a:ea typeface="黑体" panose="02010609060101010101" pitchFamily="49" charset="-122"/>
              </a:rPr>
              <a:t>基于低分辨的目标状态估计技术</a:t>
            </a:r>
            <a:endParaRPr lang="en-US" altLang="zh-CN" sz="2800" b="1" dirty="0">
              <a:solidFill>
                <a:srgbClr val="0000CC"/>
              </a:solidFill>
              <a:latin typeface="Times New Roman" panose="02020603050405020304" pitchFamily="18" charset="0"/>
              <a:ea typeface="黑体" panose="02010609060101010101" pitchFamily="49" charset="-122"/>
            </a:endParaRPr>
          </a:p>
        </p:txBody>
      </p:sp>
      <p:cxnSp>
        <p:nvCxnSpPr>
          <p:cNvPr id="17" name="直接连接符 16"/>
          <p:cNvCxnSpPr/>
          <p:nvPr/>
        </p:nvCxnSpPr>
        <p:spPr>
          <a:xfrm>
            <a:off x="457200" y="838200"/>
            <a:ext cx="8140297"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灯片编号占位符 4"/>
          <p:cNvSpPr>
            <a:spLocks noGrp="1"/>
          </p:cNvSpPr>
          <p:nvPr>
            <p:ph type="sldNum" sz="quarter" idx="11"/>
          </p:nvPr>
        </p:nvSpPr>
        <p:spPr>
          <a:xfrm>
            <a:off x="6689722" y="6494146"/>
            <a:ext cx="2133600" cy="227330"/>
          </a:xfrm>
        </p:spPr>
        <p:txBody>
          <a:bodyPr/>
          <a:lstStyle/>
          <a:p>
            <a:fld id="{D70DDA84-61C3-874D-95B4-BC3725ED964D}" type="slidenum">
              <a:rPr kumimoji="1" lang="zh-CN" altLang="en-US" smtClean="0"/>
              <a:t>28</a:t>
            </a:fld>
            <a:endParaRPr kumimoji="1" lang="zh-CN" altLang="en-US"/>
          </a:p>
        </p:txBody>
      </p:sp>
      <p:sp>
        <p:nvSpPr>
          <p:cNvPr id="4" name="Rectangle 2"/>
          <p:cNvSpPr>
            <a:spLocks noChangeArrowheads="1"/>
          </p:cNvSpPr>
          <p:nvPr/>
        </p:nvSpPr>
        <p:spPr bwMode="auto">
          <a:xfrm>
            <a:off x="3371850" y="14196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9" name="对象 -2147482548"/>
          <p:cNvGraphicFramePr>
            <a:graphicFrameLocks noChangeAspect="1"/>
          </p:cNvGraphicFramePr>
          <p:nvPr/>
        </p:nvGraphicFramePr>
        <p:xfrm>
          <a:off x="2312670" y="1666240"/>
          <a:ext cx="4518660" cy="4137660"/>
        </p:xfrm>
        <a:graphic>
          <a:graphicData uri="http://schemas.openxmlformats.org/presentationml/2006/ole">
            <mc:AlternateContent xmlns:mc="http://schemas.openxmlformats.org/markup-compatibility/2006">
              <mc:Choice xmlns:v="urn:schemas-microsoft-com:vml" Requires="v">
                <p:oleObj spid="_x0000_s7171" r:id="rId4" imgW="3599815" imgH="3293110" progId="Visio.Drawing.11">
                  <p:embed/>
                </p:oleObj>
              </mc:Choice>
              <mc:Fallback>
                <p:oleObj r:id="rId4" imgW="3599815" imgH="3293110" progId="Visio.Drawing.11">
                  <p:embed/>
                  <p:pic>
                    <p:nvPicPr>
                      <p:cNvPr id="9" name="对象 -2147482548"/>
                      <p:cNvPicPr/>
                      <p:nvPr/>
                    </p:nvPicPr>
                    <p:blipFill>
                      <a:blip r:embed="rId5"/>
                      <a:stretch>
                        <a:fillRect/>
                      </a:stretch>
                    </p:blipFill>
                    <p:spPr>
                      <a:xfrm>
                        <a:off x="2312670" y="1666240"/>
                        <a:ext cx="4518660" cy="4137660"/>
                      </a:xfrm>
                      <a:prstGeom prst="rect">
                        <a:avLst/>
                      </a:prstGeom>
                      <a:noFill/>
                      <a:ln w="38100">
                        <a:noFill/>
                        <a:miter/>
                      </a:ln>
                    </p:spPr>
                  </p:pic>
                </p:oleObj>
              </mc:Fallback>
            </mc:AlternateContent>
          </a:graphicData>
        </a:graphic>
      </p:graphicFrame>
      <p:sp>
        <p:nvSpPr>
          <p:cNvPr id="8" name="文本框 7"/>
          <p:cNvSpPr txBox="1"/>
          <p:nvPr/>
        </p:nvSpPr>
        <p:spPr>
          <a:xfrm>
            <a:off x="590550" y="1565910"/>
            <a:ext cx="2781300" cy="39878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检测目标位置估计模型</a:t>
            </a:r>
          </a:p>
        </p:txBody>
      </p:sp>
      <p:graphicFrame>
        <p:nvGraphicFramePr>
          <p:cNvPr id="2" name="对象 1">
            <a:hlinkClick r:id="" action="ppaction://ole?verb=0"/>
          </p:cNvPr>
          <p:cNvGraphicFramePr>
            <a:graphicFrameLocks noChangeAspect="1"/>
          </p:cNvGraphicFramePr>
          <p:nvPr/>
        </p:nvGraphicFramePr>
        <p:xfrm>
          <a:off x="3277870" y="5816600"/>
          <a:ext cx="2598420" cy="727710"/>
        </p:xfrm>
        <a:graphic>
          <a:graphicData uri="http://schemas.openxmlformats.org/presentationml/2006/ole">
            <mc:AlternateContent xmlns:mc="http://schemas.openxmlformats.org/markup-compatibility/2006">
              <mc:Choice xmlns:v="urn:schemas-microsoft-com:vml" Requires="v">
                <p:oleObj spid="_x0000_s7172" r:id="rId6" imgW="1905000" imgH="533400" progId="Equation.KSEE3">
                  <p:embed/>
                </p:oleObj>
              </mc:Choice>
              <mc:Fallback>
                <p:oleObj r:id="rId6" imgW="1905000" imgH="533400" progId="Equation.KSEE3">
                  <p:embed/>
                  <p:pic>
                    <p:nvPicPr>
                      <p:cNvPr id="2" name="对象 1">
                        <a:hlinkClick r:id="" action="ppaction://ole?verb=0"/>
                      </p:cNvPr>
                      <p:cNvPicPr/>
                      <p:nvPr/>
                    </p:nvPicPr>
                    <p:blipFill>
                      <a:blip r:embed="rId7"/>
                      <a:stretch>
                        <a:fillRect/>
                      </a:stretch>
                    </p:blipFill>
                    <p:spPr>
                      <a:xfrm>
                        <a:off x="3277870" y="5816600"/>
                        <a:ext cx="2598420" cy="727710"/>
                      </a:xfrm>
                      <a:prstGeom prst="rect">
                        <a:avLst/>
                      </a:prstGeom>
                    </p:spPr>
                  </p:pic>
                </p:oleObj>
              </mc:Fallback>
            </mc:AlternateContent>
          </a:graphicData>
        </a:graphic>
      </p:graphicFrame>
      <p:sp>
        <p:nvSpPr>
          <p:cNvPr id="7" name="文本框 6"/>
          <p:cNvSpPr txBox="1"/>
          <p:nvPr/>
        </p:nvSpPr>
        <p:spPr>
          <a:xfrm>
            <a:off x="1281430" y="5981065"/>
            <a:ext cx="1996440" cy="39878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根据相似关系得</a:t>
            </a:r>
          </a:p>
        </p:txBody>
      </p:sp>
    </p:spTree>
    <p:extLst>
      <p:ext uri="{BB962C8B-B14F-4D97-AF65-F5344CB8AC3E}">
        <p14:creationId xmlns:p14="http://schemas.microsoft.com/office/powerpoint/2010/main" val="3868065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lvl="0"/>
            <a:r>
              <a:rPr lang="zh-CN" altLang="en-US" dirty="0"/>
              <a:t>三、关键技术突破与创新点</a:t>
            </a:r>
          </a:p>
        </p:txBody>
      </p:sp>
      <p:sp>
        <p:nvSpPr>
          <p:cNvPr id="6" name="矩形 1"/>
          <p:cNvSpPr>
            <a:spLocks noChangeArrowheads="1"/>
          </p:cNvSpPr>
          <p:nvPr/>
        </p:nvSpPr>
        <p:spPr bwMode="auto">
          <a:xfrm>
            <a:off x="187961" y="870309"/>
            <a:ext cx="6224781" cy="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40000"/>
              </a:lnSpc>
            </a:pPr>
            <a:r>
              <a:rPr lang="en-US" altLang="zh-CN" sz="2800" b="1" dirty="0">
                <a:solidFill>
                  <a:srgbClr val="0000CC"/>
                </a:solidFill>
                <a:latin typeface="Times New Roman" pitchFamily="18" charset="0"/>
                <a:ea typeface="黑体" pitchFamily="49" charset="-122"/>
              </a:rPr>
              <a:t>5.</a:t>
            </a:r>
            <a:r>
              <a:rPr lang="zh-CN" altLang="en-US" sz="2800" b="1" dirty="0">
                <a:solidFill>
                  <a:srgbClr val="0000CC"/>
                </a:solidFill>
                <a:latin typeface="Times New Roman" pitchFamily="18" charset="0"/>
                <a:ea typeface="黑体" pitchFamily="49" charset="-122"/>
              </a:rPr>
              <a:t>基于增量式视频内容标注技术（陆）</a:t>
            </a:r>
            <a:endParaRPr lang="en-US" altLang="zh-CN" sz="2800" b="1" dirty="0">
              <a:solidFill>
                <a:srgbClr val="0000CC"/>
              </a:solidFill>
              <a:latin typeface="Times New Roman" pitchFamily="18" charset="0"/>
              <a:ea typeface="黑体" pitchFamily="49" charset="-122"/>
            </a:endParaRPr>
          </a:p>
        </p:txBody>
      </p:sp>
      <p:cxnSp>
        <p:nvCxnSpPr>
          <p:cNvPr id="17" name="直接连接符 16"/>
          <p:cNvCxnSpPr/>
          <p:nvPr/>
        </p:nvCxnSpPr>
        <p:spPr>
          <a:xfrm>
            <a:off x="457200" y="838200"/>
            <a:ext cx="8140297"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灯片编号占位符 4"/>
          <p:cNvSpPr>
            <a:spLocks noGrp="1"/>
          </p:cNvSpPr>
          <p:nvPr>
            <p:ph type="sldNum" sz="quarter" idx="11"/>
          </p:nvPr>
        </p:nvSpPr>
        <p:spPr>
          <a:xfrm>
            <a:off x="6689722" y="6494146"/>
            <a:ext cx="2133600" cy="227330"/>
          </a:xfrm>
        </p:spPr>
        <p:txBody>
          <a:bodyPr/>
          <a:lstStyle/>
          <a:p>
            <a:fld id="{D70DDA84-61C3-874D-95B4-BC3725ED964D}" type="slidenum">
              <a:rPr kumimoji="1" lang="zh-CN" altLang="en-US" smtClean="0"/>
              <a:pPr/>
              <a:t>29</a:t>
            </a:fld>
            <a:endParaRPr kumimoji="1" lang="zh-CN" altLang="en-US"/>
          </a:p>
        </p:txBody>
      </p:sp>
      <p:sp>
        <p:nvSpPr>
          <p:cNvPr id="4" name="Rectangle 2"/>
          <p:cNvSpPr>
            <a:spLocks noChangeArrowheads="1"/>
          </p:cNvSpPr>
          <p:nvPr/>
        </p:nvSpPr>
        <p:spPr bwMode="auto">
          <a:xfrm>
            <a:off x="3371850" y="14196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文本框 10"/>
          <p:cNvSpPr txBox="1"/>
          <p:nvPr/>
        </p:nvSpPr>
        <p:spPr>
          <a:xfrm>
            <a:off x="187960" y="1514574"/>
            <a:ext cx="8635361" cy="163121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 采用了什么技术，解决什么问题，具体的技术路线；</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关键技术实验验证情况，已实现的功能指标，对未达到的指标说明原因；</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列出技术的创新点；</a:t>
            </a:r>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文字</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图示，</a:t>
            </a:r>
            <a:r>
              <a:rPr lang="en-US" altLang="zh-CN" sz="2000" b="1" dirty="0">
                <a:latin typeface="微软雅黑" panose="020B0503020204020204" pitchFamily="34" charset="-122"/>
                <a:ea typeface="微软雅黑" panose="020B0503020204020204" pitchFamily="34" charset="-122"/>
              </a:rPr>
              <a:t>2-3</a:t>
            </a:r>
            <a:r>
              <a:rPr lang="zh-CN" altLang="en-US" sz="2000" b="1" dirty="0">
                <a:latin typeface="微软雅黑" panose="020B0503020204020204" pitchFamily="34" charset="-122"/>
                <a:ea typeface="微软雅黑" panose="020B0503020204020204" pitchFamily="34" charset="-122"/>
              </a:rPr>
              <a:t>页左右。</a:t>
            </a:r>
          </a:p>
        </p:txBody>
      </p:sp>
    </p:spTree>
    <p:extLst>
      <p:ext uri="{BB962C8B-B14F-4D97-AF65-F5344CB8AC3E}">
        <p14:creationId xmlns:p14="http://schemas.microsoft.com/office/powerpoint/2010/main" val="3100112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1"/>
          <p:cNvSpPr>
            <a:spLocks noChangeArrowheads="1"/>
          </p:cNvSpPr>
          <p:nvPr/>
        </p:nvSpPr>
        <p:spPr bwMode="auto">
          <a:xfrm>
            <a:off x="187961" y="870309"/>
            <a:ext cx="2709396" cy="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40000"/>
              </a:lnSpc>
            </a:pPr>
            <a:r>
              <a:rPr lang="zh-CN" altLang="en-US" sz="2800" b="1" dirty="0">
                <a:solidFill>
                  <a:srgbClr val="0000CC"/>
                </a:solidFill>
                <a:latin typeface="Times New Roman" pitchFamily="18" charset="0"/>
                <a:ea typeface="黑体" pitchFamily="49" charset="-122"/>
              </a:rPr>
              <a:t>（一）研究目标</a:t>
            </a:r>
            <a:endParaRPr lang="en-US" altLang="zh-CN" sz="2800" b="1" dirty="0">
              <a:solidFill>
                <a:srgbClr val="0000CC"/>
              </a:solidFill>
              <a:latin typeface="Times New Roman" pitchFamily="18" charset="0"/>
              <a:ea typeface="黑体" pitchFamily="49" charset="-122"/>
            </a:endParaRPr>
          </a:p>
        </p:txBody>
      </p:sp>
      <p:cxnSp>
        <p:nvCxnSpPr>
          <p:cNvPr id="17" name="直接连接符 16"/>
          <p:cNvCxnSpPr/>
          <p:nvPr/>
        </p:nvCxnSpPr>
        <p:spPr>
          <a:xfrm>
            <a:off x="457200" y="838200"/>
            <a:ext cx="8140297"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矩形 4"/>
          <p:cNvSpPr/>
          <p:nvPr/>
        </p:nvSpPr>
        <p:spPr>
          <a:xfrm>
            <a:off x="457200" y="1486114"/>
            <a:ext cx="8229600" cy="2435310"/>
          </a:xfrm>
          <a:prstGeom prst="rect">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just">
              <a:lnSpc>
                <a:spcPct val="150000"/>
              </a:lnSpc>
            </a:pPr>
            <a:r>
              <a:rPr lang="zh-CN" altLang="en-US" b="1" dirty="0">
                <a:solidFill>
                  <a:srgbClr val="0C5A82"/>
                </a:solidFill>
                <a:latin typeface="微软雅黑" panose="020B0503020204020204" pitchFamily="34" charset="-122"/>
                <a:ea typeface="微软雅黑" panose="020B0503020204020204" pitchFamily="34" charset="-122"/>
              </a:rPr>
              <a:t>针对海警船载</a:t>
            </a:r>
            <a:r>
              <a:rPr lang="en-US" altLang="zh-CN" b="1" dirty="0">
                <a:solidFill>
                  <a:srgbClr val="0C5A82"/>
                </a:solidFill>
                <a:latin typeface="微软雅黑" panose="020B0503020204020204" pitchFamily="34" charset="-122"/>
                <a:ea typeface="微软雅黑" panose="020B0503020204020204" pitchFamily="34" charset="-122"/>
              </a:rPr>
              <a:t>/</a:t>
            </a:r>
            <a:r>
              <a:rPr lang="zh-CN" altLang="en-US" b="1" dirty="0">
                <a:solidFill>
                  <a:srgbClr val="0C5A82"/>
                </a:solidFill>
                <a:latin typeface="微软雅黑" panose="020B0503020204020204" pitchFamily="34" charset="-122"/>
                <a:ea typeface="微软雅黑" panose="020B0503020204020204" pitchFamily="34" charset="-122"/>
              </a:rPr>
              <a:t>无人机载移动平台传感器获取的数据，存在</a:t>
            </a:r>
            <a:r>
              <a:rPr lang="zh-CN" altLang="en-US" b="1" dirty="0">
                <a:solidFill>
                  <a:srgbClr val="FF0000"/>
                </a:solidFill>
                <a:latin typeface="微软雅黑" panose="020B0503020204020204" pitchFamily="34" charset="-122"/>
                <a:ea typeface="微软雅黑" panose="020B0503020204020204" pitchFamily="34" charset="-122"/>
              </a:rPr>
              <a:t>分辨率低</a:t>
            </a:r>
            <a:r>
              <a:rPr lang="zh-CN" altLang="en-US" b="1" dirty="0">
                <a:solidFill>
                  <a:srgbClr val="0C5A82"/>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抖动严重</a:t>
            </a:r>
            <a:r>
              <a:rPr lang="zh-CN" altLang="en-US" b="1" dirty="0">
                <a:solidFill>
                  <a:srgbClr val="0C5A82"/>
                </a:solidFill>
                <a:latin typeface="微软雅黑" panose="020B0503020204020204" pitchFamily="34" charset="-122"/>
                <a:ea typeface="微软雅黑" panose="020B0503020204020204" pitchFamily="34" charset="-122"/>
              </a:rPr>
              <a:t>、易受</a:t>
            </a:r>
            <a:r>
              <a:rPr lang="zh-CN" altLang="en-US" b="1" dirty="0">
                <a:solidFill>
                  <a:srgbClr val="FF0000"/>
                </a:solidFill>
                <a:latin typeface="微软雅黑" panose="020B0503020204020204" pitchFamily="34" charset="-122"/>
                <a:ea typeface="微软雅黑" panose="020B0503020204020204" pitchFamily="34" charset="-122"/>
              </a:rPr>
              <a:t>复杂海况</a:t>
            </a:r>
            <a:r>
              <a:rPr lang="zh-CN" altLang="en-US" b="1" dirty="0">
                <a:solidFill>
                  <a:srgbClr val="0C5A82"/>
                </a:solidFill>
                <a:latin typeface="微软雅黑" panose="020B0503020204020204" pitchFamily="34" charset="-122"/>
                <a:ea typeface="微软雅黑" panose="020B0503020204020204" pitchFamily="34" charset="-122"/>
              </a:rPr>
              <a:t>干扰等问题，围绕课题中三个研究内容，研究基于深度学习的移动无人平台目标实时</a:t>
            </a:r>
            <a:r>
              <a:rPr lang="zh-CN" altLang="en-US" b="1" dirty="0">
                <a:solidFill>
                  <a:srgbClr val="FF0000"/>
                </a:solidFill>
                <a:latin typeface="微软雅黑" panose="020B0503020204020204" pitchFamily="34" charset="-122"/>
                <a:ea typeface="微软雅黑" panose="020B0503020204020204" pitchFamily="34" charset="-122"/>
              </a:rPr>
              <a:t>分类检测与识别跟踪</a:t>
            </a:r>
            <a:r>
              <a:rPr lang="zh-CN" altLang="en-US" b="1" dirty="0">
                <a:solidFill>
                  <a:srgbClr val="0C5A82"/>
                </a:solidFill>
                <a:latin typeface="微软雅黑" panose="020B0503020204020204" pitchFamily="34" charset="-122"/>
                <a:ea typeface="微软雅黑" panose="020B0503020204020204" pitchFamily="34" charset="-122"/>
              </a:rPr>
              <a:t>、视频目标</a:t>
            </a:r>
            <a:r>
              <a:rPr lang="zh-CN" altLang="en-US" b="1" dirty="0">
                <a:solidFill>
                  <a:srgbClr val="FF0000"/>
                </a:solidFill>
                <a:latin typeface="微软雅黑" panose="020B0503020204020204" pitchFamily="34" charset="-122"/>
                <a:ea typeface="微软雅黑" panose="020B0503020204020204" pitchFamily="34" charset="-122"/>
              </a:rPr>
              <a:t>文字检测与识别</a:t>
            </a:r>
            <a:r>
              <a:rPr lang="zh-CN" altLang="en-US" b="1" dirty="0">
                <a:solidFill>
                  <a:srgbClr val="0C5A82"/>
                </a:solidFill>
                <a:latin typeface="微软雅黑" panose="020B0503020204020204" pitchFamily="34" charset="-122"/>
                <a:ea typeface="微软雅黑" panose="020B0503020204020204" pitchFamily="34" charset="-122"/>
              </a:rPr>
              <a:t>、运动平台目标</a:t>
            </a:r>
            <a:r>
              <a:rPr lang="zh-CN" altLang="en-US" b="1" dirty="0">
                <a:solidFill>
                  <a:srgbClr val="FF0000"/>
                </a:solidFill>
                <a:latin typeface="微软雅黑" panose="020B0503020204020204" pitchFamily="34" charset="-122"/>
                <a:ea typeface="微软雅黑" panose="020B0503020204020204" pitchFamily="34" charset="-122"/>
              </a:rPr>
              <a:t>状态估计</a:t>
            </a:r>
            <a:r>
              <a:rPr lang="zh-CN" altLang="en-US" b="1" dirty="0">
                <a:solidFill>
                  <a:srgbClr val="0C5A82"/>
                </a:solidFill>
                <a:latin typeface="微软雅黑" panose="020B0503020204020204" pitchFamily="34" charset="-122"/>
                <a:ea typeface="微软雅黑" panose="020B0503020204020204" pitchFamily="34" charset="-122"/>
              </a:rPr>
              <a:t>等技术，开展面向低分辨侦察视频的目标智能感知理论方法和系统的研究，为我国构建</a:t>
            </a:r>
            <a:r>
              <a:rPr lang="zh-CN" altLang="en-US" b="1" dirty="0">
                <a:solidFill>
                  <a:srgbClr val="FF0000"/>
                </a:solidFill>
                <a:latin typeface="微软雅黑" panose="020B0503020204020204" pitchFamily="34" charset="-122"/>
                <a:ea typeface="微软雅黑" panose="020B0503020204020204" pitchFamily="34" charset="-122"/>
              </a:rPr>
              <a:t>现代化、智能化海防建设</a:t>
            </a:r>
            <a:r>
              <a:rPr lang="zh-CN" altLang="en-US" b="1" dirty="0">
                <a:solidFill>
                  <a:srgbClr val="0C5A82"/>
                </a:solidFill>
                <a:latin typeface="微软雅黑" panose="020B0503020204020204" pitchFamily="34" charset="-122"/>
                <a:ea typeface="微软雅黑" panose="020B0503020204020204" pitchFamily="34" charset="-122"/>
              </a:rPr>
              <a:t>系统提供重要的理论基础理论支撑。</a:t>
            </a:r>
          </a:p>
        </p:txBody>
      </p:sp>
      <p:sp>
        <p:nvSpPr>
          <p:cNvPr id="16" name="标题 2"/>
          <p:cNvSpPr>
            <a:spLocks noGrp="1"/>
          </p:cNvSpPr>
          <p:nvPr>
            <p:ph type="title"/>
          </p:nvPr>
        </p:nvSpPr>
        <p:spPr>
          <a:xfrm>
            <a:off x="457200" y="181650"/>
            <a:ext cx="8229600" cy="561658"/>
          </a:xfrm>
        </p:spPr>
        <p:txBody>
          <a:bodyPr/>
          <a:lstStyle/>
          <a:p>
            <a:pPr lvl="0"/>
            <a:r>
              <a:rPr lang="zh-CN" altLang="en-US" dirty="0"/>
              <a:t>一、项目概述</a:t>
            </a:r>
          </a:p>
        </p:txBody>
      </p:sp>
      <p:sp>
        <p:nvSpPr>
          <p:cNvPr id="7" name="矩形 6"/>
          <p:cNvSpPr/>
          <p:nvPr/>
        </p:nvSpPr>
        <p:spPr>
          <a:xfrm>
            <a:off x="457200" y="4092183"/>
            <a:ext cx="8229600" cy="2713195"/>
          </a:xfrm>
          <a:prstGeom prst="rect">
            <a:avLst/>
          </a:prstGeom>
          <a:noFill/>
        </p:spPr>
        <p:style>
          <a:lnRef idx="1">
            <a:schemeClr val="accent3"/>
          </a:lnRef>
          <a:fillRef idx="2">
            <a:schemeClr val="accent3"/>
          </a:fillRef>
          <a:effectRef idx="1">
            <a:schemeClr val="accent3"/>
          </a:effectRef>
          <a:fontRef idx="minor">
            <a:schemeClr val="dk1"/>
          </a:fontRef>
        </p:style>
        <p:txBody>
          <a:bodyPr rtlCol="0" anchor="ctr"/>
          <a:lstStyle/>
          <a:p>
            <a:r>
              <a:rPr lang="zh-CN" altLang="zh-CN" dirty="0"/>
              <a:t>1）能够支持对红外/可见光视频中目标和文字等训练集的分类和标注；能够支持增量式的标注学习；能够支持分类的在线扩展；</a:t>
            </a:r>
          </a:p>
          <a:p>
            <a:r>
              <a:rPr lang="zh-CN" altLang="zh-CN" dirty="0"/>
              <a:t>2）视频目标分类识别与跟踪包含模型训练、模型测试、识别模型生成、目标跟踪等功能；识别模型能够实现对实时视频流的分类和型号识别，分类准确率&gt;90%,识别准确率&gt;80%；跟踪模型能够支持实时多目标跟踪和编目。</a:t>
            </a:r>
          </a:p>
          <a:p>
            <a:r>
              <a:rPr lang="zh-CN" altLang="zh-CN" dirty="0"/>
              <a:t>3）视频文字识别包含模型训练、模型测试、文字识别模型生成等功能，文字识别准确率&gt;90%。</a:t>
            </a:r>
          </a:p>
        </p:txBody>
      </p:sp>
      <p:sp>
        <p:nvSpPr>
          <p:cNvPr id="2" name="矩形 1"/>
          <p:cNvSpPr/>
          <p:nvPr/>
        </p:nvSpPr>
        <p:spPr>
          <a:xfrm>
            <a:off x="457200" y="4092183"/>
            <a:ext cx="1338828"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考核指标：</a:t>
            </a:r>
          </a:p>
        </p:txBody>
      </p:sp>
    </p:spTree>
    <p:extLst>
      <p:ext uri="{BB962C8B-B14F-4D97-AF65-F5344CB8AC3E}">
        <p14:creationId xmlns:p14="http://schemas.microsoft.com/office/powerpoint/2010/main" val="16945622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汇报提纲</a:t>
            </a:r>
            <a:endParaRPr lang="zh-CN" altLang="en-US" dirty="0"/>
          </a:p>
        </p:txBody>
      </p:sp>
      <p:graphicFrame>
        <p:nvGraphicFramePr>
          <p:cNvPr id="22" name="图示 21"/>
          <p:cNvGraphicFramePr/>
          <p:nvPr>
            <p:extLst>
              <p:ext uri="{D42A27DB-BD31-4B8C-83A1-F6EECF244321}">
                <p14:modId xmlns:p14="http://schemas.microsoft.com/office/powerpoint/2010/main" val="1594551762"/>
              </p:ext>
            </p:extLst>
          </p:nvPr>
        </p:nvGraphicFramePr>
        <p:xfrm>
          <a:off x="694744" y="1163782"/>
          <a:ext cx="7902753" cy="49031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3" name="直接连接符 12"/>
          <p:cNvCxnSpPr/>
          <p:nvPr/>
        </p:nvCxnSpPr>
        <p:spPr>
          <a:xfrm>
            <a:off x="457200" y="838200"/>
            <a:ext cx="8140297"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灯片编号占位符 1"/>
          <p:cNvSpPr>
            <a:spLocks noGrp="1"/>
          </p:cNvSpPr>
          <p:nvPr>
            <p:ph type="sldNum" sz="quarter" idx="11"/>
          </p:nvPr>
        </p:nvSpPr>
        <p:spPr/>
        <p:txBody>
          <a:bodyPr/>
          <a:lstStyle/>
          <a:p>
            <a:fld id="{D70DDA84-61C3-874D-95B4-BC3725ED964D}" type="slidenum">
              <a:rPr kumimoji="1" lang="zh-CN" altLang="en-US" smtClean="0"/>
              <a:pPr/>
              <a:t>30</a:t>
            </a:fld>
            <a:r>
              <a:rPr kumimoji="1" lang="en-US" altLang="zh-CN" dirty="0"/>
              <a:t>/54</a:t>
            </a:r>
            <a:endParaRPr kumimoji="1" lang="zh-CN" altLang="en-US" dirty="0"/>
          </a:p>
        </p:txBody>
      </p:sp>
    </p:spTree>
    <p:extLst>
      <p:ext uri="{BB962C8B-B14F-4D97-AF65-F5344CB8AC3E}">
        <p14:creationId xmlns:p14="http://schemas.microsoft.com/office/powerpoint/2010/main" val="3952706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lvl="0"/>
            <a:r>
              <a:rPr lang="zh-CN" altLang="en-US" dirty="0"/>
              <a:t>四、组织管理情况</a:t>
            </a:r>
          </a:p>
        </p:txBody>
      </p:sp>
      <p:cxnSp>
        <p:nvCxnSpPr>
          <p:cNvPr id="17" name="直接连接符 16"/>
          <p:cNvCxnSpPr/>
          <p:nvPr/>
        </p:nvCxnSpPr>
        <p:spPr>
          <a:xfrm>
            <a:off x="457200" y="838200"/>
            <a:ext cx="8140297"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灯片编号占位符 4"/>
          <p:cNvSpPr>
            <a:spLocks noGrp="1"/>
          </p:cNvSpPr>
          <p:nvPr>
            <p:ph type="sldNum" sz="quarter" idx="11"/>
          </p:nvPr>
        </p:nvSpPr>
        <p:spPr>
          <a:xfrm>
            <a:off x="6689722" y="6494146"/>
            <a:ext cx="2133600" cy="227330"/>
          </a:xfrm>
        </p:spPr>
        <p:txBody>
          <a:bodyPr/>
          <a:lstStyle/>
          <a:p>
            <a:fld id="{D70DDA84-61C3-874D-95B4-BC3725ED964D}" type="slidenum">
              <a:rPr kumimoji="1" lang="zh-CN" altLang="en-US" smtClean="0"/>
              <a:pPr/>
              <a:t>31</a:t>
            </a:fld>
            <a:endParaRPr kumimoji="1" lang="zh-CN" altLang="en-US"/>
          </a:p>
        </p:txBody>
      </p:sp>
      <p:sp>
        <p:nvSpPr>
          <p:cNvPr id="4" name="Rectangle 2"/>
          <p:cNvSpPr>
            <a:spLocks noChangeArrowheads="1"/>
          </p:cNvSpPr>
          <p:nvPr/>
        </p:nvSpPr>
        <p:spPr bwMode="auto">
          <a:xfrm>
            <a:off x="3371850" y="14196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文本框 1"/>
          <p:cNvSpPr txBox="1"/>
          <p:nvPr/>
        </p:nvSpPr>
        <p:spPr>
          <a:xfrm>
            <a:off x="724929" y="1169773"/>
            <a:ext cx="4300152" cy="523220"/>
          </a:xfrm>
          <a:prstGeom prst="rect">
            <a:avLst/>
          </a:prstGeom>
          <a:noFill/>
        </p:spPr>
        <p:txBody>
          <a:bodyPr wrap="square" rtlCol="0">
            <a:spAutoFit/>
          </a:bodyPr>
          <a:lstStyle/>
          <a:p>
            <a:r>
              <a:rPr lang="zh-CN" altLang="en-US" sz="2800" b="1" dirty="0">
                <a:solidFill>
                  <a:srgbClr val="0000CC"/>
                </a:solidFill>
                <a:latin typeface="+mn-ea"/>
              </a:rPr>
              <a:t>组织管理方式和措施概况</a:t>
            </a:r>
            <a:endParaRPr lang="en-US" altLang="zh-CN" sz="2800" b="1" dirty="0">
              <a:solidFill>
                <a:srgbClr val="0000CC"/>
              </a:solidFill>
              <a:latin typeface="+mn-ea"/>
            </a:endParaRPr>
          </a:p>
        </p:txBody>
      </p:sp>
      <p:sp>
        <p:nvSpPr>
          <p:cNvPr id="7" name="副标题 2"/>
          <p:cNvSpPr txBox="1">
            <a:spLocks/>
          </p:cNvSpPr>
          <p:nvPr/>
        </p:nvSpPr>
        <p:spPr>
          <a:xfrm>
            <a:off x="497632" y="1777380"/>
            <a:ext cx="8189168" cy="2489820"/>
          </a:xfrm>
          <a:prstGeom prst="rect">
            <a:avLst/>
          </a:prstGeom>
        </p:spPr>
        <p:txBody>
          <a:bodyPr>
            <a:normAutofit fontScale="77500" lnSpcReduction="20000"/>
          </a:bodyPr>
          <a:lstStyle>
            <a:lvl1pPr marL="342900" indent="-342900" algn="l" defTabSz="457200" rtl="0" eaLnBrk="1" latinLnBrk="0" hangingPunct="1">
              <a:spcBef>
                <a:spcPct val="20000"/>
              </a:spcBef>
              <a:buFont typeface="Arial"/>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457200" rtl="0" eaLnBrk="1" latinLnBrk="0" hangingPunct="1">
              <a:spcBef>
                <a:spcPct val="20000"/>
              </a:spcBef>
              <a:buFont typeface="Arial"/>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457200" rtl="0" eaLnBrk="1" latinLnBrk="0" hangingPunct="1">
              <a:spcBef>
                <a:spcPct val="20000"/>
              </a:spcBef>
              <a:buFont typeface="Arial"/>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457200" rtl="0" eaLnBrk="1" latinLnBrk="0" hangingPunct="1">
              <a:spcBef>
                <a:spcPct val="20000"/>
              </a:spcBef>
              <a:buFont typeface="Arial"/>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457200" rtl="0" eaLnBrk="1" latinLnBrk="0" hangingPunct="1">
              <a:spcBef>
                <a:spcPct val="20000"/>
              </a:spcBef>
              <a:buFont typeface="Arial"/>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lnSpc>
                <a:spcPct val="120000"/>
              </a:lnSpc>
              <a:spcBef>
                <a:spcPts val="0"/>
              </a:spcBef>
              <a:buFont typeface="Arial"/>
              <a:buNone/>
            </a:pPr>
            <a:r>
              <a:rPr lang="zh-CN" altLang="en-US" dirty="0">
                <a:latin typeface="+mn-ea"/>
                <a:ea typeface="+mn-ea"/>
              </a:rPr>
              <a:t>     项目组研究人员包括教授</a:t>
            </a:r>
            <a:r>
              <a:rPr lang="en-US" altLang="zh-CN" dirty="0">
                <a:latin typeface="+mn-ea"/>
                <a:ea typeface="+mn-ea"/>
              </a:rPr>
              <a:t>1</a:t>
            </a:r>
            <a:r>
              <a:rPr lang="zh-CN" altLang="en-US" dirty="0">
                <a:latin typeface="+mn-ea"/>
                <a:ea typeface="+mn-ea"/>
              </a:rPr>
              <a:t>人、博士生</a:t>
            </a:r>
            <a:r>
              <a:rPr lang="en-US" altLang="zh-CN" dirty="0">
                <a:latin typeface="+mn-ea"/>
                <a:ea typeface="+mn-ea"/>
              </a:rPr>
              <a:t>1</a:t>
            </a:r>
            <a:r>
              <a:rPr lang="zh-CN" altLang="en-US" dirty="0">
                <a:latin typeface="+mn-ea"/>
                <a:ea typeface="+mn-ea"/>
              </a:rPr>
              <a:t>人，硕士生</a:t>
            </a:r>
            <a:r>
              <a:rPr lang="en-US" altLang="zh-CN" dirty="0">
                <a:latin typeface="+mn-ea"/>
                <a:ea typeface="+mn-ea"/>
              </a:rPr>
              <a:t>3</a:t>
            </a:r>
            <a:r>
              <a:rPr lang="zh-CN" altLang="en-US" dirty="0">
                <a:latin typeface="+mn-ea"/>
                <a:ea typeface="+mn-ea"/>
              </a:rPr>
              <a:t>。其中博士生负责算法模块的攻关及统筹项目组的各项研究工作；硕士生负责编写、调试、实验测试等工作。</a:t>
            </a:r>
            <a:endParaRPr lang="en-US" altLang="zh-CN" dirty="0">
              <a:latin typeface="+mn-ea"/>
              <a:ea typeface="+mn-ea"/>
            </a:endParaRPr>
          </a:p>
          <a:p>
            <a:pPr marL="0" indent="0">
              <a:lnSpc>
                <a:spcPct val="120000"/>
              </a:lnSpc>
              <a:spcBef>
                <a:spcPts val="0"/>
              </a:spcBef>
              <a:buFont typeface="Arial"/>
              <a:buNone/>
            </a:pPr>
            <a:r>
              <a:rPr lang="zh-CN" altLang="en-US" dirty="0">
                <a:latin typeface="+mn-ea"/>
                <a:ea typeface="+mn-ea"/>
              </a:rPr>
              <a:t>     为了保障项目的顺利完成，项目组采取每周一次小汇报，每月一次大汇报的形式对研究情况进行总结、讨论。汇报形式包括各技术模块小组讨论、周报、周会、月会等。项目组还定期与相关领域专家进行讨论、交流，确保技术的先进性、合理性。</a:t>
            </a:r>
            <a:endParaRPr lang="en-US" altLang="zh-CN" dirty="0">
              <a:latin typeface="+mn-ea"/>
              <a:ea typeface="+mn-ea"/>
            </a:endParaRPr>
          </a:p>
        </p:txBody>
      </p:sp>
    </p:spTree>
    <p:extLst>
      <p:ext uri="{BB962C8B-B14F-4D97-AF65-F5344CB8AC3E}">
        <p14:creationId xmlns:p14="http://schemas.microsoft.com/office/powerpoint/2010/main" val="27766484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lvl="0"/>
            <a:r>
              <a:rPr lang="zh-CN" altLang="en-US" dirty="0"/>
              <a:t>四、组织管理情况</a:t>
            </a:r>
          </a:p>
        </p:txBody>
      </p:sp>
      <p:cxnSp>
        <p:nvCxnSpPr>
          <p:cNvPr id="17" name="直接连接符 16"/>
          <p:cNvCxnSpPr/>
          <p:nvPr/>
        </p:nvCxnSpPr>
        <p:spPr>
          <a:xfrm>
            <a:off x="457200" y="838200"/>
            <a:ext cx="8140297"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灯片编号占位符 4"/>
          <p:cNvSpPr>
            <a:spLocks noGrp="1"/>
          </p:cNvSpPr>
          <p:nvPr>
            <p:ph type="sldNum" sz="quarter" idx="11"/>
          </p:nvPr>
        </p:nvSpPr>
        <p:spPr>
          <a:xfrm>
            <a:off x="6689722" y="6494146"/>
            <a:ext cx="2133600" cy="227330"/>
          </a:xfrm>
        </p:spPr>
        <p:txBody>
          <a:bodyPr/>
          <a:lstStyle/>
          <a:p>
            <a:fld id="{D70DDA84-61C3-874D-95B4-BC3725ED964D}" type="slidenum">
              <a:rPr kumimoji="1" lang="zh-CN" altLang="en-US" smtClean="0"/>
              <a:pPr/>
              <a:t>32</a:t>
            </a:fld>
            <a:endParaRPr kumimoji="1" lang="zh-CN" altLang="en-US"/>
          </a:p>
        </p:txBody>
      </p:sp>
      <p:graphicFrame>
        <p:nvGraphicFramePr>
          <p:cNvPr id="8" name="表格 7"/>
          <p:cNvGraphicFramePr>
            <a:graphicFrameLocks noGrp="1"/>
          </p:cNvGraphicFramePr>
          <p:nvPr>
            <p:extLst>
              <p:ext uri="{D42A27DB-BD31-4B8C-83A1-F6EECF244321}">
                <p14:modId xmlns:p14="http://schemas.microsoft.com/office/powerpoint/2010/main" val="396358712"/>
              </p:ext>
            </p:extLst>
          </p:nvPr>
        </p:nvGraphicFramePr>
        <p:xfrm>
          <a:off x="724929" y="2095004"/>
          <a:ext cx="7764161" cy="3882095"/>
        </p:xfrm>
        <a:graphic>
          <a:graphicData uri="http://schemas.openxmlformats.org/drawingml/2006/table">
            <a:tbl>
              <a:tblPr firstRow="1" firstCol="1" lastRow="1" lastCol="1" bandRow="1" bandCol="1"/>
              <a:tblGrid>
                <a:gridCol w="730684">
                  <a:extLst>
                    <a:ext uri="{9D8B030D-6E8A-4147-A177-3AD203B41FA5}">
                      <a16:colId xmlns:a16="http://schemas.microsoft.com/office/drawing/2014/main" val="20000"/>
                    </a:ext>
                  </a:extLst>
                </a:gridCol>
                <a:gridCol w="1111912">
                  <a:extLst>
                    <a:ext uri="{9D8B030D-6E8A-4147-A177-3AD203B41FA5}">
                      <a16:colId xmlns:a16="http://schemas.microsoft.com/office/drawing/2014/main" val="20001"/>
                    </a:ext>
                  </a:extLst>
                </a:gridCol>
                <a:gridCol w="635377">
                  <a:extLst>
                    <a:ext uri="{9D8B030D-6E8A-4147-A177-3AD203B41FA5}">
                      <a16:colId xmlns:a16="http://schemas.microsoft.com/office/drawing/2014/main" val="20002"/>
                    </a:ext>
                  </a:extLst>
                </a:gridCol>
                <a:gridCol w="635377">
                  <a:extLst>
                    <a:ext uri="{9D8B030D-6E8A-4147-A177-3AD203B41FA5}">
                      <a16:colId xmlns:a16="http://schemas.microsoft.com/office/drawing/2014/main" val="20003"/>
                    </a:ext>
                  </a:extLst>
                </a:gridCol>
                <a:gridCol w="1651612">
                  <a:extLst>
                    <a:ext uri="{9D8B030D-6E8A-4147-A177-3AD203B41FA5}">
                      <a16:colId xmlns:a16="http://schemas.microsoft.com/office/drawing/2014/main" val="20004"/>
                    </a:ext>
                  </a:extLst>
                </a:gridCol>
                <a:gridCol w="973766">
                  <a:extLst>
                    <a:ext uri="{9D8B030D-6E8A-4147-A177-3AD203B41FA5}">
                      <a16:colId xmlns:a16="http://schemas.microsoft.com/office/drawing/2014/main" val="20005"/>
                    </a:ext>
                  </a:extLst>
                </a:gridCol>
                <a:gridCol w="1051667">
                  <a:extLst>
                    <a:ext uri="{9D8B030D-6E8A-4147-A177-3AD203B41FA5}">
                      <a16:colId xmlns:a16="http://schemas.microsoft.com/office/drawing/2014/main" val="20006"/>
                    </a:ext>
                  </a:extLst>
                </a:gridCol>
                <a:gridCol w="973766">
                  <a:extLst>
                    <a:ext uri="{9D8B030D-6E8A-4147-A177-3AD203B41FA5}">
                      <a16:colId xmlns:a16="http://schemas.microsoft.com/office/drawing/2014/main" val="20007"/>
                    </a:ext>
                  </a:extLst>
                </a:gridCol>
              </a:tblGrid>
              <a:tr h="754465">
                <a:tc>
                  <a:txBody>
                    <a:bodyPr/>
                    <a:lstStyle/>
                    <a:p>
                      <a:pPr algn="ctr">
                        <a:lnSpc>
                          <a:spcPct val="150000"/>
                        </a:lnSpc>
                        <a:spcAft>
                          <a:spcPts val="0"/>
                        </a:spcAft>
                      </a:pPr>
                      <a:r>
                        <a:rPr lang="zh-CN" sz="1600" kern="100" dirty="0">
                          <a:effectLst/>
                          <a:latin typeface="Times New Roman" panose="02020603050405020304" pitchFamily="18" charset="0"/>
                          <a:ea typeface="黑体" panose="02010609060101010101" pitchFamily="49" charset="-122"/>
                        </a:rPr>
                        <a:t>序号</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600" kern="100" dirty="0">
                          <a:effectLst/>
                          <a:latin typeface="Times New Roman" panose="02020603050405020304" pitchFamily="18" charset="0"/>
                          <a:ea typeface="黑体" panose="02010609060101010101" pitchFamily="49" charset="-122"/>
                        </a:rPr>
                        <a:t>姓名</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600" kern="100" dirty="0">
                          <a:effectLst/>
                          <a:latin typeface="Times New Roman" panose="02020603050405020304" pitchFamily="18" charset="0"/>
                          <a:ea typeface="黑体" panose="02010609060101010101" pitchFamily="49" charset="-122"/>
                        </a:rPr>
                        <a:t>年龄</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600" kern="100" dirty="0">
                          <a:effectLst/>
                          <a:latin typeface="Times New Roman" panose="02020603050405020304" pitchFamily="18" charset="0"/>
                          <a:ea typeface="黑体" panose="02010609060101010101" pitchFamily="49" charset="-122"/>
                        </a:rPr>
                        <a:t>职称</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600" kern="100" dirty="0">
                          <a:effectLst/>
                          <a:latin typeface="Times New Roman" panose="02020603050405020304" pitchFamily="18" charset="0"/>
                          <a:ea typeface="黑体" panose="02010609060101010101" pitchFamily="49" charset="-122"/>
                        </a:rPr>
                        <a:t>分工</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600" kern="100" dirty="0">
                          <a:effectLst/>
                          <a:latin typeface="Times New Roman" panose="02020603050405020304" pitchFamily="18" charset="0"/>
                          <a:ea typeface="黑体" panose="02010609060101010101" pitchFamily="49" charset="-122"/>
                        </a:rPr>
                        <a:t>年工作时间</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600" kern="100" dirty="0">
                          <a:effectLst/>
                          <a:latin typeface="Times New Roman" panose="02020603050405020304" pitchFamily="18" charset="0"/>
                          <a:ea typeface="黑体" panose="02010609060101010101" pitchFamily="49" charset="-122"/>
                        </a:rPr>
                        <a:t>流动情况</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sz="1600" kern="100" dirty="0">
                          <a:effectLst/>
                          <a:latin typeface="Times New Roman" panose="02020603050405020304" pitchFamily="18" charset="0"/>
                          <a:ea typeface="黑体" panose="02010609060101010101" pitchFamily="49" charset="-122"/>
                        </a:rPr>
                        <a:t>备注</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12606">
                <a:tc>
                  <a:txBody>
                    <a:bodyPr/>
                    <a:lstStyle/>
                    <a:p>
                      <a:pPr algn="ctr">
                        <a:lnSpc>
                          <a:spcPct val="150000"/>
                        </a:lnSpc>
                        <a:spcAft>
                          <a:spcPts val="0"/>
                        </a:spcAft>
                      </a:pPr>
                      <a:r>
                        <a:rPr lang="en-US" altLang="zh-CN" sz="1600" kern="100" dirty="0">
                          <a:effectLst/>
                          <a:latin typeface="Times New Roman" panose="02020603050405020304" pitchFamily="18" charset="0"/>
                          <a:ea typeface="黑体" panose="02010609060101010101" pitchFamily="49" charset="-122"/>
                        </a:rPr>
                        <a:t>1</a:t>
                      </a:r>
                      <a:r>
                        <a:rPr lang="en-US" sz="1600" kern="100" dirty="0">
                          <a:effectLst/>
                          <a:latin typeface="Times New Roman" panose="02020603050405020304" pitchFamily="18" charset="0"/>
                          <a:ea typeface="黑体" panose="02010609060101010101" pitchFamily="49" charset="-122"/>
                        </a:rPr>
                        <a:t> </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kern="100" dirty="0">
                          <a:effectLst/>
                          <a:latin typeface="黑体" panose="02010609060101010101" pitchFamily="49" charset="-122"/>
                          <a:ea typeface="黑体" panose="02010609060101010101" pitchFamily="49" charset="-122"/>
                        </a:rPr>
                        <a:t> </a:t>
                      </a:r>
                      <a:r>
                        <a:rPr lang="zh-CN" altLang="en-US" sz="1600" kern="100" dirty="0">
                          <a:effectLst/>
                          <a:latin typeface="黑体" panose="02010609060101010101" pitchFamily="49" charset="-122"/>
                          <a:ea typeface="黑体" panose="02010609060101010101" pitchFamily="49" charset="-122"/>
                        </a:rPr>
                        <a:t>李新德</a:t>
                      </a:r>
                      <a:endParaRPr lang="zh-CN" sz="1600" kern="100" dirty="0">
                        <a:effectLst/>
                        <a:latin typeface="黑体" panose="02010609060101010101" pitchFamily="49" charset="-122"/>
                        <a:ea typeface="黑体" panose="02010609060101010101" pitchFamily="49"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altLang="zh-CN" sz="1600" kern="100" dirty="0">
                          <a:solidFill>
                            <a:schemeClr val="tx1"/>
                          </a:solidFill>
                          <a:effectLst/>
                          <a:latin typeface="黑体" panose="02010609060101010101" pitchFamily="49" charset="-122"/>
                          <a:ea typeface="黑体" panose="02010609060101010101" pitchFamily="49" charset="-122"/>
                          <a:cs typeface="+mn-cs"/>
                        </a:rPr>
                        <a:t>46</a:t>
                      </a:r>
                      <a:endParaRPr lang="zh-CN" altLang="zh-CN" sz="1600" kern="100" dirty="0">
                        <a:solidFill>
                          <a:schemeClr val="tx1"/>
                        </a:solidFill>
                        <a:effectLst/>
                        <a:latin typeface="黑体" panose="02010609060101010101" pitchFamily="49" charset="-122"/>
                        <a:ea typeface="黑体" panose="02010609060101010101" pitchFamily="49" charset="-122"/>
                        <a:cs typeface="+mn-cs"/>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altLang="en-US" sz="1600" kern="100" dirty="0">
                          <a:effectLst/>
                          <a:latin typeface="黑体" panose="02010609060101010101" pitchFamily="49" charset="-122"/>
                          <a:ea typeface="黑体" panose="02010609060101010101" pitchFamily="49" charset="-122"/>
                        </a:rPr>
                        <a:t>教授</a:t>
                      </a:r>
                      <a:endParaRPr lang="zh-CN" sz="1600" kern="100" dirty="0">
                        <a:effectLst/>
                        <a:latin typeface="黑体" panose="02010609060101010101" pitchFamily="49" charset="-122"/>
                        <a:ea typeface="黑体" panose="02010609060101010101" pitchFamily="49"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altLang="en-US" sz="1600" kern="100" dirty="0">
                          <a:effectLst/>
                          <a:latin typeface="黑体" panose="02010609060101010101" pitchFamily="49" charset="-122"/>
                          <a:ea typeface="黑体" panose="02010609060101010101" pitchFamily="49" charset="-122"/>
                        </a:rPr>
                        <a:t>总体设计</a:t>
                      </a:r>
                      <a:r>
                        <a:rPr lang="en-US" sz="1600" kern="100" dirty="0">
                          <a:effectLst/>
                          <a:latin typeface="黑体" panose="02010609060101010101" pitchFamily="49" charset="-122"/>
                          <a:ea typeface="黑体" panose="02010609060101010101" pitchFamily="49" charset="-122"/>
                        </a:rPr>
                        <a:t> </a:t>
                      </a:r>
                      <a:endParaRPr lang="zh-CN" sz="1600" kern="100" dirty="0">
                        <a:effectLst/>
                        <a:latin typeface="黑体" panose="02010609060101010101" pitchFamily="49" charset="-122"/>
                        <a:ea typeface="黑体" panose="02010609060101010101" pitchFamily="49"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kern="100" dirty="0">
                          <a:effectLst/>
                          <a:latin typeface="黑体" panose="02010609060101010101" pitchFamily="49" charset="-122"/>
                          <a:ea typeface="黑体" panose="02010609060101010101" pitchFamily="49" charset="-122"/>
                        </a:rPr>
                        <a:t>144</a:t>
                      </a:r>
                      <a:r>
                        <a:rPr lang="zh-CN" altLang="en-US" sz="1600" kern="100" dirty="0">
                          <a:effectLst/>
                          <a:latin typeface="黑体" panose="02010609060101010101" pitchFamily="49" charset="-122"/>
                          <a:ea typeface="黑体" panose="02010609060101010101" pitchFamily="49" charset="-122"/>
                        </a:rPr>
                        <a:t>天</a:t>
                      </a:r>
                      <a:endParaRPr lang="zh-CN" sz="1600" kern="100" dirty="0">
                        <a:effectLst/>
                        <a:latin typeface="黑体" panose="02010609060101010101" pitchFamily="49" charset="-122"/>
                        <a:ea typeface="黑体" panose="02010609060101010101" pitchFamily="49"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kern="100" dirty="0">
                          <a:effectLst/>
                          <a:latin typeface="黑体" panose="02010609060101010101" pitchFamily="49" charset="-122"/>
                          <a:ea typeface="黑体" panose="02010609060101010101" pitchFamily="49" charset="-122"/>
                        </a:rPr>
                        <a:t> </a:t>
                      </a:r>
                      <a:r>
                        <a:rPr lang="zh-CN" altLang="en-US" sz="1600" kern="100" dirty="0">
                          <a:effectLst/>
                          <a:latin typeface="黑体" panose="02010609060101010101" pitchFamily="49" charset="-122"/>
                          <a:ea typeface="黑体" panose="02010609060101010101" pitchFamily="49" charset="-122"/>
                        </a:rPr>
                        <a:t>无</a:t>
                      </a:r>
                      <a:endParaRPr lang="zh-CN" sz="1600" kern="100" dirty="0">
                        <a:effectLst/>
                        <a:latin typeface="黑体" panose="02010609060101010101" pitchFamily="49" charset="-122"/>
                        <a:ea typeface="黑体" panose="02010609060101010101" pitchFamily="49"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altLang="en-US" sz="1600" kern="100" dirty="0">
                          <a:effectLst/>
                          <a:latin typeface="黑体" panose="02010609060101010101" pitchFamily="49" charset="-122"/>
                          <a:ea typeface="黑体" panose="02010609060101010101" pitchFamily="49" charset="-122"/>
                        </a:rPr>
                        <a:t>无</a:t>
                      </a:r>
                      <a:endParaRPr lang="zh-CN" sz="1600" kern="100" dirty="0">
                        <a:effectLst/>
                        <a:latin typeface="黑体" panose="02010609060101010101" pitchFamily="49" charset="-122"/>
                        <a:ea typeface="黑体" panose="02010609060101010101" pitchFamily="49"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11372">
                <a:tc>
                  <a:txBody>
                    <a:bodyPr/>
                    <a:lstStyle/>
                    <a:p>
                      <a:pPr algn="ctr">
                        <a:lnSpc>
                          <a:spcPct val="150000"/>
                        </a:lnSpc>
                        <a:spcAft>
                          <a:spcPts val="0"/>
                        </a:spcAft>
                      </a:pPr>
                      <a:r>
                        <a:rPr lang="en-US" sz="1600" kern="100" dirty="0">
                          <a:effectLst/>
                          <a:latin typeface="Times New Roman" panose="02020603050405020304" pitchFamily="18" charset="0"/>
                          <a:ea typeface="黑体" panose="02010609060101010101" pitchFamily="49" charset="-122"/>
                        </a:rPr>
                        <a:t>2 </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kern="100" dirty="0">
                          <a:effectLst/>
                          <a:latin typeface="黑体" panose="02010609060101010101" pitchFamily="49" charset="-122"/>
                          <a:ea typeface="黑体" panose="02010609060101010101" pitchFamily="49" charset="-122"/>
                        </a:rPr>
                        <a:t> </a:t>
                      </a:r>
                      <a:r>
                        <a:rPr lang="zh-CN" altLang="en-US" sz="1600" kern="100" dirty="0">
                          <a:effectLst/>
                          <a:latin typeface="黑体" panose="02010609060101010101" pitchFamily="49" charset="-122"/>
                          <a:ea typeface="黑体" panose="02010609060101010101" pitchFamily="49" charset="-122"/>
                        </a:rPr>
                        <a:t>陆晓燕</a:t>
                      </a:r>
                      <a:endParaRPr lang="zh-CN" sz="1600" kern="100" dirty="0">
                        <a:effectLst/>
                        <a:latin typeface="黑体" panose="02010609060101010101" pitchFamily="49" charset="-122"/>
                        <a:ea typeface="黑体" panose="02010609060101010101" pitchFamily="49"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altLang="zh-CN" sz="1600" kern="100" dirty="0">
                          <a:effectLst/>
                          <a:latin typeface="黑体" panose="02010609060101010101" pitchFamily="49" charset="-122"/>
                          <a:ea typeface="黑体" panose="02010609060101010101" pitchFamily="49" charset="-122"/>
                        </a:rPr>
                        <a:t>26</a:t>
                      </a:r>
                      <a:endParaRPr lang="zh-CN" sz="1600" kern="100" dirty="0">
                        <a:effectLst/>
                        <a:latin typeface="黑体" panose="02010609060101010101" pitchFamily="49" charset="-122"/>
                        <a:ea typeface="黑体" panose="02010609060101010101" pitchFamily="49"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altLang="en-US" sz="1600" kern="100" dirty="0">
                          <a:effectLst/>
                          <a:latin typeface="黑体" panose="02010609060101010101" pitchFamily="49" charset="-122"/>
                          <a:ea typeface="黑体" panose="02010609060101010101" pitchFamily="49" charset="-122"/>
                        </a:rPr>
                        <a:t>博士</a:t>
                      </a:r>
                      <a:endParaRPr lang="zh-CN" sz="1600" kern="100" dirty="0">
                        <a:effectLst/>
                        <a:latin typeface="黑体" panose="02010609060101010101" pitchFamily="49" charset="-122"/>
                        <a:ea typeface="黑体" panose="02010609060101010101" pitchFamily="49"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altLang="en-US" sz="1600" kern="100" dirty="0">
                          <a:effectLst/>
                          <a:latin typeface="黑体" panose="02010609060101010101" pitchFamily="49" charset="-122"/>
                          <a:ea typeface="黑体" panose="02010609060101010101" pitchFamily="49" charset="-122"/>
                        </a:rPr>
                        <a:t>增量式学习，</a:t>
                      </a:r>
                      <a:endParaRPr lang="en-US" altLang="zh-CN" sz="1600" kern="100" dirty="0">
                        <a:effectLst/>
                        <a:latin typeface="黑体" panose="02010609060101010101" pitchFamily="49" charset="-122"/>
                        <a:ea typeface="黑体" panose="02010609060101010101" pitchFamily="49" charset="-122"/>
                      </a:endParaRPr>
                    </a:p>
                    <a:p>
                      <a:pPr algn="ctr">
                        <a:lnSpc>
                          <a:spcPct val="150000"/>
                        </a:lnSpc>
                        <a:spcAft>
                          <a:spcPts val="0"/>
                        </a:spcAft>
                      </a:pPr>
                      <a:r>
                        <a:rPr lang="zh-CN" altLang="en-US" sz="1600" kern="100" dirty="0">
                          <a:effectLst/>
                          <a:latin typeface="黑体" panose="02010609060101010101" pitchFamily="49" charset="-122"/>
                          <a:ea typeface="黑体" panose="02010609060101010101" pitchFamily="49" charset="-122"/>
                        </a:rPr>
                        <a:t>视频标注软件</a:t>
                      </a:r>
                      <a:r>
                        <a:rPr lang="en-US" sz="1600" kern="100" dirty="0">
                          <a:effectLst/>
                          <a:latin typeface="黑体" panose="02010609060101010101" pitchFamily="49" charset="-122"/>
                          <a:ea typeface="黑体" panose="02010609060101010101" pitchFamily="49" charset="-122"/>
                        </a:rPr>
                        <a:t> </a:t>
                      </a:r>
                      <a:endParaRPr lang="zh-CN" sz="1600" kern="100" dirty="0">
                        <a:effectLst/>
                        <a:latin typeface="黑体" panose="02010609060101010101" pitchFamily="49" charset="-122"/>
                        <a:ea typeface="黑体" panose="02010609060101010101" pitchFamily="49"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kern="100" dirty="0">
                          <a:effectLst/>
                          <a:latin typeface="黑体" panose="02010609060101010101" pitchFamily="49" charset="-122"/>
                          <a:ea typeface="黑体" panose="02010609060101010101" pitchFamily="49" charset="-122"/>
                        </a:rPr>
                        <a:t> 260</a:t>
                      </a:r>
                      <a:r>
                        <a:rPr lang="zh-CN" altLang="en-US" sz="1600" kern="100" dirty="0">
                          <a:effectLst/>
                          <a:latin typeface="黑体" panose="02010609060101010101" pitchFamily="49" charset="-122"/>
                          <a:ea typeface="黑体" panose="02010609060101010101" pitchFamily="49" charset="-122"/>
                        </a:rPr>
                        <a:t>天</a:t>
                      </a:r>
                      <a:endParaRPr lang="zh-CN" sz="1600" kern="100" dirty="0">
                        <a:effectLst/>
                        <a:latin typeface="黑体" panose="02010609060101010101" pitchFamily="49" charset="-122"/>
                        <a:ea typeface="黑体" panose="02010609060101010101" pitchFamily="49"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kern="100" dirty="0">
                          <a:effectLst/>
                          <a:latin typeface="黑体" panose="02010609060101010101" pitchFamily="49" charset="-122"/>
                          <a:ea typeface="黑体" panose="02010609060101010101" pitchFamily="49" charset="-122"/>
                        </a:rPr>
                        <a:t> </a:t>
                      </a:r>
                      <a:r>
                        <a:rPr lang="zh-CN" altLang="en-US" sz="1600" kern="100" dirty="0">
                          <a:effectLst/>
                          <a:latin typeface="黑体" panose="02010609060101010101" pitchFamily="49" charset="-122"/>
                          <a:ea typeface="黑体" panose="02010609060101010101" pitchFamily="49" charset="-122"/>
                        </a:rPr>
                        <a:t>无</a:t>
                      </a:r>
                      <a:endParaRPr lang="zh-CN" sz="1600" kern="100" dirty="0">
                        <a:effectLst/>
                        <a:latin typeface="黑体" panose="02010609060101010101" pitchFamily="49" charset="-122"/>
                        <a:ea typeface="黑体" panose="02010609060101010101" pitchFamily="49"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altLang="en-US" sz="1600" kern="100" dirty="0">
                          <a:effectLst/>
                          <a:latin typeface="黑体" panose="02010609060101010101" pitchFamily="49" charset="-122"/>
                          <a:ea typeface="黑体" panose="02010609060101010101" pitchFamily="49" charset="-122"/>
                        </a:rPr>
                        <a:t>无</a:t>
                      </a:r>
                      <a:endParaRPr lang="zh-CN" sz="1600" kern="100" dirty="0">
                        <a:effectLst/>
                        <a:latin typeface="黑体" panose="02010609060101010101" pitchFamily="49" charset="-122"/>
                        <a:ea typeface="黑体" panose="02010609060101010101" pitchFamily="49"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512606">
                <a:tc>
                  <a:txBody>
                    <a:bodyPr/>
                    <a:lstStyle/>
                    <a:p>
                      <a:pPr algn="ctr">
                        <a:lnSpc>
                          <a:spcPct val="150000"/>
                        </a:lnSpc>
                        <a:spcAft>
                          <a:spcPts val="0"/>
                        </a:spcAft>
                      </a:pPr>
                      <a:r>
                        <a:rPr lang="en-US" sz="1600" kern="100" dirty="0">
                          <a:effectLst/>
                          <a:latin typeface="Times New Roman" panose="02020603050405020304" pitchFamily="18" charset="0"/>
                          <a:ea typeface="黑体" panose="02010609060101010101" pitchFamily="49" charset="-122"/>
                        </a:rPr>
                        <a:t> 3</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kern="100" dirty="0">
                          <a:effectLst/>
                          <a:latin typeface="黑体" panose="02010609060101010101" pitchFamily="49" charset="-122"/>
                          <a:ea typeface="黑体" panose="02010609060101010101" pitchFamily="49" charset="-122"/>
                        </a:rPr>
                        <a:t> </a:t>
                      </a:r>
                      <a:r>
                        <a:rPr lang="zh-CN" altLang="en-US" sz="1600" kern="100" dirty="0">
                          <a:effectLst/>
                          <a:latin typeface="黑体" panose="02010609060101010101" pitchFamily="49" charset="-122"/>
                          <a:ea typeface="黑体" panose="02010609060101010101" pitchFamily="49" charset="-122"/>
                        </a:rPr>
                        <a:t>徐义飞</a:t>
                      </a:r>
                      <a:endParaRPr lang="zh-CN" sz="1600" kern="100" dirty="0">
                        <a:effectLst/>
                        <a:latin typeface="黑体" panose="02010609060101010101" pitchFamily="49" charset="-122"/>
                        <a:ea typeface="黑体" panose="02010609060101010101" pitchFamily="49"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altLang="zh-CN" sz="1600" kern="100" dirty="0">
                          <a:effectLst/>
                          <a:latin typeface="黑体" panose="02010609060101010101" pitchFamily="49" charset="-122"/>
                          <a:ea typeface="黑体" panose="02010609060101010101" pitchFamily="49" charset="-122"/>
                        </a:rPr>
                        <a:t>23</a:t>
                      </a:r>
                      <a:r>
                        <a:rPr lang="en-US" sz="1600" kern="100" dirty="0">
                          <a:effectLst/>
                          <a:latin typeface="黑体" panose="02010609060101010101" pitchFamily="49" charset="-122"/>
                          <a:ea typeface="黑体" panose="02010609060101010101" pitchFamily="49" charset="-122"/>
                        </a:rPr>
                        <a:t> </a:t>
                      </a:r>
                      <a:endParaRPr lang="zh-CN" sz="1600" kern="100" dirty="0">
                        <a:effectLst/>
                        <a:latin typeface="黑体" panose="02010609060101010101" pitchFamily="49" charset="-122"/>
                        <a:ea typeface="黑体" panose="02010609060101010101" pitchFamily="49"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altLang="en-US" sz="1600" kern="100" dirty="0">
                          <a:effectLst/>
                          <a:latin typeface="黑体" panose="02010609060101010101" pitchFamily="49" charset="-122"/>
                          <a:ea typeface="黑体" panose="02010609060101010101" pitchFamily="49" charset="-122"/>
                        </a:rPr>
                        <a:t>硕士</a:t>
                      </a:r>
                      <a:r>
                        <a:rPr lang="en-US" sz="1600" kern="100" dirty="0">
                          <a:effectLst/>
                          <a:latin typeface="黑体" panose="02010609060101010101" pitchFamily="49" charset="-122"/>
                          <a:ea typeface="黑体" panose="02010609060101010101" pitchFamily="49" charset="-122"/>
                        </a:rPr>
                        <a:t> </a:t>
                      </a:r>
                      <a:endParaRPr lang="zh-CN" sz="1600" kern="100" dirty="0">
                        <a:effectLst/>
                        <a:latin typeface="黑体" panose="02010609060101010101" pitchFamily="49" charset="-122"/>
                        <a:ea typeface="黑体" panose="02010609060101010101" pitchFamily="49"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altLang="zh-CN" sz="1600" kern="100" dirty="0">
                          <a:effectLst/>
                          <a:latin typeface="黑体" panose="02010609060101010101" pitchFamily="49" charset="-122"/>
                          <a:ea typeface="黑体" panose="02010609060101010101" pitchFamily="49" charset="-122"/>
                        </a:rPr>
                        <a:t>OCR</a:t>
                      </a:r>
                      <a:r>
                        <a:rPr lang="zh-CN" altLang="en-US" sz="1600" kern="100" dirty="0">
                          <a:effectLst/>
                          <a:latin typeface="黑体" panose="02010609060101010101" pitchFamily="49" charset="-122"/>
                          <a:ea typeface="黑体" panose="02010609060101010101" pitchFamily="49" charset="-122"/>
                        </a:rPr>
                        <a:t>软件研制</a:t>
                      </a:r>
                      <a:endParaRPr lang="zh-CN" sz="1600" kern="100" dirty="0">
                        <a:effectLst/>
                        <a:latin typeface="黑体" panose="02010609060101010101" pitchFamily="49" charset="-122"/>
                        <a:ea typeface="黑体" panose="02010609060101010101" pitchFamily="49"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kern="100" dirty="0">
                          <a:effectLst/>
                          <a:latin typeface="黑体" panose="02010609060101010101" pitchFamily="49" charset="-122"/>
                          <a:ea typeface="黑体" panose="02010609060101010101" pitchFamily="49" charset="-122"/>
                        </a:rPr>
                        <a:t> </a:t>
                      </a:r>
                      <a:r>
                        <a:rPr lang="en-US" altLang="zh-CN" sz="1600" kern="100" dirty="0">
                          <a:effectLst/>
                          <a:latin typeface="黑体" panose="02010609060101010101" pitchFamily="49" charset="-122"/>
                          <a:ea typeface="黑体" panose="02010609060101010101" pitchFamily="49" charset="-122"/>
                        </a:rPr>
                        <a:t>260</a:t>
                      </a:r>
                      <a:r>
                        <a:rPr lang="zh-CN" altLang="en-US" sz="1600" kern="100" dirty="0">
                          <a:effectLst/>
                          <a:latin typeface="黑体" panose="02010609060101010101" pitchFamily="49" charset="-122"/>
                          <a:ea typeface="黑体" panose="02010609060101010101" pitchFamily="49" charset="-122"/>
                        </a:rPr>
                        <a:t>天</a:t>
                      </a:r>
                      <a:endParaRPr lang="zh-CN" sz="1600" kern="100" dirty="0">
                        <a:effectLst/>
                        <a:latin typeface="黑体" panose="02010609060101010101" pitchFamily="49" charset="-122"/>
                        <a:ea typeface="黑体" panose="02010609060101010101" pitchFamily="49"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kern="100" dirty="0">
                          <a:effectLst/>
                          <a:latin typeface="黑体" panose="02010609060101010101" pitchFamily="49" charset="-122"/>
                          <a:ea typeface="黑体" panose="02010609060101010101" pitchFamily="49" charset="-122"/>
                        </a:rPr>
                        <a:t> </a:t>
                      </a:r>
                      <a:r>
                        <a:rPr lang="zh-CN" altLang="en-US" sz="1600" kern="100" dirty="0">
                          <a:effectLst/>
                          <a:latin typeface="黑体" panose="02010609060101010101" pitchFamily="49" charset="-122"/>
                          <a:ea typeface="黑体" panose="02010609060101010101" pitchFamily="49" charset="-122"/>
                        </a:rPr>
                        <a:t>无</a:t>
                      </a:r>
                      <a:endParaRPr lang="zh-CN" sz="1600" kern="100" dirty="0">
                        <a:effectLst/>
                        <a:latin typeface="黑体" panose="02010609060101010101" pitchFamily="49" charset="-122"/>
                        <a:ea typeface="黑体" panose="02010609060101010101" pitchFamily="49"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altLang="en-US" sz="1600" kern="100" dirty="0">
                          <a:effectLst/>
                          <a:latin typeface="黑体" panose="02010609060101010101" pitchFamily="49" charset="-122"/>
                          <a:ea typeface="黑体" panose="02010609060101010101" pitchFamily="49" charset="-122"/>
                        </a:rPr>
                        <a:t>无</a:t>
                      </a:r>
                      <a:r>
                        <a:rPr lang="en-US" sz="1600" kern="100" dirty="0">
                          <a:effectLst/>
                          <a:latin typeface="黑体" panose="02010609060101010101" pitchFamily="49" charset="-122"/>
                          <a:ea typeface="黑体" panose="02010609060101010101" pitchFamily="49" charset="-122"/>
                        </a:rPr>
                        <a:t> </a:t>
                      </a:r>
                      <a:endParaRPr lang="zh-CN" sz="1600" kern="100" dirty="0">
                        <a:effectLst/>
                        <a:latin typeface="黑体" panose="02010609060101010101" pitchFamily="49" charset="-122"/>
                        <a:ea typeface="黑体" panose="02010609060101010101" pitchFamily="49"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695523">
                <a:tc>
                  <a:txBody>
                    <a:bodyPr/>
                    <a:lstStyle/>
                    <a:p>
                      <a:pPr algn="ctr">
                        <a:lnSpc>
                          <a:spcPct val="150000"/>
                        </a:lnSpc>
                        <a:spcAft>
                          <a:spcPts val="0"/>
                        </a:spcAft>
                      </a:pPr>
                      <a:r>
                        <a:rPr lang="en-US" sz="1600" kern="100" dirty="0">
                          <a:effectLst/>
                          <a:latin typeface="Times New Roman" panose="02020603050405020304" pitchFamily="18" charset="0"/>
                          <a:ea typeface="黑体" panose="02010609060101010101" pitchFamily="49" charset="-122"/>
                        </a:rPr>
                        <a:t> 4</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kern="100" dirty="0">
                          <a:effectLst/>
                          <a:latin typeface="黑体" panose="02010609060101010101" pitchFamily="49" charset="-122"/>
                          <a:ea typeface="黑体" panose="02010609060101010101" pitchFamily="49" charset="-122"/>
                        </a:rPr>
                        <a:t> </a:t>
                      </a:r>
                      <a:r>
                        <a:rPr lang="zh-CN" altLang="en-US" sz="1600" kern="100" dirty="0">
                          <a:effectLst/>
                          <a:latin typeface="黑体" panose="02010609060101010101" pitchFamily="49" charset="-122"/>
                          <a:ea typeface="黑体" panose="02010609060101010101" pitchFamily="49" charset="-122"/>
                        </a:rPr>
                        <a:t>张琮委</a:t>
                      </a:r>
                      <a:endParaRPr lang="zh-CN" sz="1600" kern="100" dirty="0">
                        <a:effectLst/>
                        <a:latin typeface="黑体" panose="02010609060101010101" pitchFamily="49" charset="-122"/>
                        <a:ea typeface="黑体" panose="02010609060101010101" pitchFamily="49"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altLang="zh-CN" sz="1600" kern="100" dirty="0">
                          <a:effectLst/>
                          <a:latin typeface="黑体" panose="02010609060101010101" pitchFamily="49" charset="-122"/>
                          <a:ea typeface="黑体" panose="02010609060101010101" pitchFamily="49" charset="-122"/>
                        </a:rPr>
                        <a:t>23</a:t>
                      </a:r>
                      <a:r>
                        <a:rPr lang="en-US" sz="1600" kern="100" dirty="0">
                          <a:effectLst/>
                          <a:latin typeface="黑体" panose="02010609060101010101" pitchFamily="49" charset="-122"/>
                          <a:ea typeface="黑体" panose="02010609060101010101" pitchFamily="49" charset="-122"/>
                        </a:rPr>
                        <a:t> </a:t>
                      </a:r>
                      <a:endParaRPr lang="zh-CN" sz="1600" kern="100" dirty="0">
                        <a:effectLst/>
                        <a:latin typeface="黑体" panose="02010609060101010101" pitchFamily="49" charset="-122"/>
                        <a:ea typeface="黑体" panose="02010609060101010101" pitchFamily="49"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altLang="en-US" sz="1600" kern="100" dirty="0">
                          <a:effectLst/>
                          <a:latin typeface="黑体" panose="02010609060101010101" pitchFamily="49" charset="-122"/>
                          <a:ea typeface="黑体" panose="02010609060101010101" pitchFamily="49" charset="-122"/>
                        </a:rPr>
                        <a:t>硕士</a:t>
                      </a:r>
                      <a:r>
                        <a:rPr lang="en-US" sz="1600" kern="100" dirty="0">
                          <a:effectLst/>
                          <a:latin typeface="黑体" panose="02010609060101010101" pitchFamily="49" charset="-122"/>
                          <a:ea typeface="黑体" panose="02010609060101010101" pitchFamily="49" charset="-122"/>
                        </a:rPr>
                        <a:t> </a:t>
                      </a:r>
                      <a:endParaRPr lang="zh-CN" sz="1600" kern="100" dirty="0">
                        <a:effectLst/>
                        <a:latin typeface="黑体" panose="02010609060101010101" pitchFamily="49" charset="-122"/>
                        <a:ea typeface="黑体" panose="02010609060101010101" pitchFamily="49"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altLang="en-US" sz="1600" kern="100" dirty="0">
                          <a:effectLst/>
                          <a:latin typeface="黑体" panose="02010609060101010101" pitchFamily="49" charset="-122"/>
                          <a:ea typeface="黑体" panose="02010609060101010101" pitchFamily="49" charset="-122"/>
                        </a:rPr>
                        <a:t>目标状态估计技术研究</a:t>
                      </a:r>
                      <a:endParaRPr lang="zh-CN" sz="1600" kern="100" dirty="0">
                        <a:effectLst/>
                        <a:latin typeface="黑体" panose="02010609060101010101" pitchFamily="49" charset="-122"/>
                        <a:ea typeface="黑体" panose="02010609060101010101" pitchFamily="49"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kern="100" dirty="0">
                          <a:effectLst/>
                          <a:latin typeface="黑体" panose="02010609060101010101" pitchFamily="49" charset="-122"/>
                          <a:ea typeface="黑体" panose="02010609060101010101" pitchFamily="49" charset="-122"/>
                        </a:rPr>
                        <a:t> </a:t>
                      </a:r>
                      <a:r>
                        <a:rPr lang="en-US" altLang="zh-CN" sz="1600" kern="100" dirty="0">
                          <a:effectLst/>
                          <a:latin typeface="黑体" panose="02010609060101010101" pitchFamily="49" charset="-122"/>
                          <a:ea typeface="黑体" panose="02010609060101010101" pitchFamily="49" charset="-122"/>
                        </a:rPr>
                        <a:t>260</a:t>
                      </a:r>
                      <a:r>
                        <a:rPr lang="zh-CN" altLang="en-US" sz="1600" kern="100" dirty="0">
                          <a:effectLst/>
                          <a:latin typeface="黑体" panose="02010609060101010101" pitchFamily="49" charset="-122"/>
                          <a:ea typeface="黑体" panose="02010609060101010101" pitchFamily="49" charset="-122"/>
                        </a:rPr>
                        <a:t>天</a:t>
                      </a:r>
                      <a:endParaRPr lang="zh-CN" sz="1600" kern="100" dirty="0">
                        <a:effectLst/>
                        <a:latin typeface="黑体" panose="02010609060101010101" pitchFamily="49" charset="-122"/>
                        <a:ea typeface="黑体" panose="02010609060101010101" pitchFamily="49"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kern="100" dirty="0">
                          <a:effectLst/>
                          <a:latin typeface="黑体" panose="02010609060101010101" pitchFamily="49" charset="-122"/>
                          <a:ea typeface="黑体" panose="02010609060101010101" pitchFamily="49" charset="-122"/>
                        </a:rPr>
                        <a:t> </a:t>
                      </a:r>
                      <a:r>
                        <a:rPr lang="zh-CN" altLang="en-US" sz="1600" kern="100" dirty="0">
                          <a:effectLst/>
                          <a:latin typeface="黑体" panose="02010609060101010101" pitchFamily="49" charset="-122"/>
                          <a:ea typeface="黑体" panose="02010609060101010101" pitchFamily="49" charset="-122"/>
                        </a:rPr>
                        <a:t>无</a:t>
                      </a:r>
                      <a:endParaRPr lang="zh-CN" sz="1600" kern="100" dirty="0">
                        <a:effectLst/>
                        <a:latin typeface="黑体" panose="02010609060101010101" pitchFamily="49" charset="-122"/>
                        <a:ea typeface="黑体" panose="02010609060101010101" pitchFamily="49"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altLang="en-US" sz="1600" kern="100" dirty="0">
                          <a:effectLst/>
                          <a:latin typeface="黑体" panose="02010609060101010101" pitchFamily="49" charset="-122"/>
                          <a:ea typeface="黑体" panose="02010609060101010101" pitchFamily="49" charset="-122"/>
                        </a:rPr>
                        <a:t>无</a:t>
                      </a:r>
                      <a:r>
                        <a:rPr lang="en-US" sz="1600" kern="100" dirty="0">
                          <a:effectLst/>
                          <a:latin typeface="黑体" panose="02010609060101010101" pitchFamily="49" charset="-122"/>
                          <a:ea typeface="黑体" panose="02010609060101010101" pitchFamily="49" charset="-122"/>
                        </a:rPr>
                        <a:t> </a:t>
                      </a:r>
                      <a:endParaRPr lang="zh-CN" sz="1600" kern="100" dirty="0">
                        <a:effectLst/>
                        <a:latin typeface="黑体" panose="02010609060101010101" pitchFamily="49" charset="-122"/>
                        <a:ea typeface="黑体" panose="02010609060101010101" pitchFamily="49"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95523">
                <a:tc>
                  <a:txBody>
                    <a:bodyPr/>
                    <a:lstStyle/>
                    <a:p>
                      <a:pPr algn="ctr">
                        <a:lnSpc>
                          <a:spcPct val="150000"/>
                        </a:lnSpc>
                        <a:spcAft>
                          <a:spcPts val="0"/>
                        </a:spcAft>
                      </a:pPr>
                      <a:r>
                        <a:rPr lang="en-US" sz="1600" kern="100" dirty="0">
                          <a:effectLst/>
                          <a:latin typeface="Times New Roman" panose="02020603050405020304" pitchFamily="18" charset="0"/>
                          <a:ea typeface="黑体" panose="02010609060101010101" pitchFamily="49" charset="-122"/>
                        </a:rPr>
                        <a:t> 5</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kern="100" dirty="0">
                          <a:effectLst/>
                          <a:latin typeface="黑体" panose="02010609060101010101" pitchFamily="49" charset="-122"/>
                          <a:ea typeface="黑体" panose="02010609060101010101" pitchFamily="49" charset="-122"/>
                        </a:rPr>
                        <a:t> </a:t>
                      </a:r>
                      <a:r>
                        <a:rPr lang="zh-CN" altLang="en-US" sz="1600" kern="100" dirty="0">
                          <a:effectLst/>
                          <a:latin typeface="黑体" panose="02010609060101010101" pitchFamily="49" charset="-122"/>
                          <a:ea typeface="黑体" panose="02010609060101010101" pitchFamily="49" charset="-122"/>
                        </a:rPr>
                        <a:t>邹曲宸</a:t>
                      </a:r>
                      <a:endParaRPr lang="zh-CN" sz="1600" kern="100" dirty="0">
                        <a:effectLst/>
                        <a:latin typeface="黑体" panose="02010609060101010101" pitchFamily="49" charset="-122"/>
                        <a:ea typeface="黑体" panose="02010609060101010101" pitchFamily="49"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altLang="zh-CN" sz="1600" kern="100" dirty="0">
                          <a:effectLst/>
                          <a:latin typeface="黑体" panose="02010609060101010101" pitchFamily="49" charset="-122"/>
                          <a:ea typeface="黑体" panose="02010609060101010101" pitchFamily="49" charset="-122"/>
                        </a:rPr>
                        <a:t>22</a:t>
                      </a:r>
                      <a:r>
                        <a:rPr lang="en-US" sz="1600" kern="100" dirty="0">
                          <a:effectLst/>
                          <a:latin typeface="黑体" panose="02010609060101010101" pitchFamily="49" charset="-122"/>
                          <a:ea typeface="黑体" panose="02010609060101010101" pitchFamily="49" charset="-122"/>
                        </a:rPr>
                        <a:t> </a:t>
                      </a:r>
                      <a:endParaRPr lang="zh-CN" sz="1600" kern="100" dirty="0">
                        <a:effectLst/>
                        <a:latin typeface="黑体" panose="02010609060101010101" pitchFamily="49" charset="-122"/>
                        <a:ea typeface="黑体" panose="02010609060101010101" pitchFamily="49"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altLang="en-US" sz="1600" kern="100" dirty="0">
                          <a:effectLst/>
                          <a:latin typeface="黑体" panose="02010609060101010101" pitchFamily="49" charset="-122"/>
                          <a:ea typeface="黑体" panose="02010609060101010101" pitchFamily="49" charset="-122"/>
                        </a:rPr>
                        <a:t>硕士</a:t>
                      </a:r>
                      <a:r>
                        <a:rPr lang="en-US" sz="1600" kern="100" dirty="0">
                          <a:effectLst/>
                          <a:latin typeface="黑体" panose="02010609060101010101" pitchFamily="49" charset="-122"/>
                          <a:ea typeface="黑体" panose="02010609060101010101" pitchFamily="49" charset="-122"/>
                        </a:rPr>
                        <a:t> </a:t>
                      </a:r>
                      <a:endParaRPr lang="zh-CN" sz="1600" kern="100" dirty="0">
                        <a:effectLst/>
                        <a:latin typeface="黑体" panose="02010609060101010101" pitchFamily="49" charset="-122"/>
                        <a:ea typeface="黑体" panose="02010609060101010101" pitchFamily="49"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zh-CN" altLang="en-US" sz="1600" kern="100" dirty="0">
                          <a:effectLst/>
                          <a:latin typeface="黑体" panose="02010609060101010101" pitchFamily="49" charset="-122"/>
                          <a:ea typeface="黑体" panose="02010609060101010101" pitchFamily="49" charset="-122"/>
                        </a:rPr>
                        <a:t>目标检测识别与跟踪软件研制</a:t>
                      </a:r>
                      <a:endParaRPr lang="zh-CN" altLang="zh-CN" sz="1600" kern="100" dirty="0">
                        <a:effectLst/>
                        <a:latin typeface="黑体" panose="02010609060101010101" pitchFamily="49" charset="-122"/>
                        <a:ea typeface="黑体" panose="02010609060101010101" pitchFamily="49"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kern="100" dirty="0">
                          <a:effectLst/>
                          <a:latin typeface="黑体" panose="02010609060101010101" pitchFamily="49" charset="-122"/>
                          <a:ea typeface="黑体" panose="02010609060101010101" pitchFamily="49" charset="-122"/>
                        </a:rPr>
                        <a:t> </a:t>
                      </a:r>
                      <a:r>
                        <a:rPr lang="en-US" altLang="zh-CN" sz="1600" kern="100" dirty="0">
                          <a:effectLst/>
                          <a:latin typeface="黑体" panose="02010609060101010101" pitchFamily="49" charset="-122"/>
                          <a:ea typeface="黑体" panose="02010609060101010101" pitchFamily="49" charset="-122"/>
                        </a:rPr>
                        <a:t>260</a:t>
                      </a:r>
                      <a:r>
                        <a:rPr lang="zh-CN" altLang="en-US" sz="1600" kern="100" dirty="0">
                          <a:effectLst/>
                          <a:latin typeface="黑体" panose="02010609060101010101" pitchFamily="49" charset="-122"/>
                          <a:ea typeface="黑体" panose="02010609060101010101" pitchFamily="49" charset="-122"/>
                        </a:rPr>
                        <a:t>天</a:t>
                      </a:r>
                      <a:endParaRPr lang="zh-CN" sz="1600" kern="100" dirty="0">
                        <a:effectLst/>
                        <a:latin typeface="黑体" panose="02010609060101010101" pitchFamily="49" charset="-122"/>
                        <a:ea typeface="黑体" panose="02010609060101010101" pitchFamily="49"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en-US" sz="1600" kern="100" dirty="0">
                          <a:effectLst/>
                          <a:latin typeface="黑体" panose="02010609060101010101" pitchFamily="49" charset="-122"/>
                          <a:ea typeface="黑体" panose="02010609060101010101" pitchFamily="49" charset="-122"/>
                        </a:rPr>
                        <a:t> </a:t>
                      </a:r>
                      <a:r>
                        <a:rPr lang="zh-CN" altLang="en-US" sz="1600" kern="100" dirty="0">
                          <a:effectLst/>
                          <a:latin typeface="黑体" panose="02010609060101010101" pitchFamily="49" charset="-122"/>
                          <a:ea typeface="黑体" panose="02010609060101010101" pitchFamily="49" charset="-122"/>
                        </a:rPr>
                        <a:t>无</a:t>
                      </a:r>
                      <a:endParaRPr lang="zh-CN" sz="1600" kern="100" dirty="0">
                        <a:effectLst/>
                        <a:latin typeface="黑体" panose="02010609060101010101" pitchFamily="49" charset="-122"/>
                        <a:ea typeface="黑体" panose="02010609060101010101" pitchFamily="49"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50000"/>
                        </a:lnSpc>
                        <a:spcAft>
                          <a:spcPts val="0"/>
                        </a:spcAft>
                      </a:pPr>
                      <a:r>
                        <a:rPr lang="zh-CN" altLang="en-US" sz="1600" kern="100" dirty="0">
                          <a:effectLst/>
                          <a:latin typeface="黑体" panose="02010609060101010101" pitchFamily="49" charset="-122"/>
                          <a:ea typeface="黑体" panose="02010609060101010101" pitchFamily="49" charset="-122"/>
                        </a:rPr>
                        <a:t>无</a:t>
                      </a:r>
                      <a:r>
                        <a:rPr lang="en-US" sz="1600" kern="100" dirty="0">
                          <a:effectLst/>
                          <a:latin typeface="黑体" panose="02010609060101010101" pitchFamily="49" charset="-122"/>
                          <a:ea typeface="黑体" panose="02010609060101010101" pitchFamily="49" charset="-122"/>
                        </a:rPr>
                        <a:t> </a:t>
                      </a:r>
                      <a:endParaRPr lang="zh-CN" sz="1600" kern="100" dirty="0">
                        <a:effectLst/>
                        <a:latin typeface="黑体" panose="02010609060101010101" pitchFamily="49" charset="-122"/>
                        <a:ea typeface="黑体" panose="02010609060101010101" pitchFamily="49" charset="-122"/>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
        <p:nvSpPr>
          <p:cNvPr id="9" name="文本框 8"/>
          <p:cNvSpPr txBox="1"/>
          <p:nvPr/>
        </p:nvSpPr>
        <p:spPr>
          <a:xfrm>
            <a:off x="724929" y="1169773"/>
            <a:ext cx="4300152" cy="523220"/>
          </a:xfrm>
          <a:prstGeom prst="rect">
            <a:avLst/>
          </a:prstGeom>
          <a:noFill/>
        </p:spPr>
        <p:txBody>
          <a:bodyPr wrap="square" rtlCol="0">
            <a:spAutoFit/>
          </a:bodyPr>
          <a:lstStyle/>
          <a:p>
            <a:r>
              <a:rPr lang="zh-CN" altLang="en-US" sz="2800" b="1" dirty="0">
                <a:solidFill>
                  <a:srgbClr val="0000CC"/>
                </a:solidFill>
                <a:latin typeface="+mn-ea"/>
              </a:rPr>
              <a:t>研究人员情况</a:t>
            </a:r>
          </a:p>
        </p:txBody>
      </p:sp>
    </p:spTree>
    <p:extLst>
      <p:ext uri="{BB962C8B-B14F-4D97-AF65-F5344CB8AC3E}">
        <p14:creationId xmlns:p14="http://schemas.microsoft.com/office/powerpoint/2010/main" val="12746966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汇报提纲</a:t>
            </a:r>
            <a:endParaRPr lang="zh-CN" altLang="en-US" dirty="0"/>
          </a:p>
        </p:txBody>
      </p:sp>
      <p:graphicFrame>
        <p:nvGraphicFramePr>
          <p:cNvPr id="22" name="图示 21"/>
          <p:cNvGraphicFramePr/>
          <p:nvPr>
            <p:extLst>
              <p:ext uri="{D42A27DB-BD31-4B8C-83A1-F6EECF244321}">
                <p14:modId xmlns:p14="http://schemas.microsoft.com/office/powerpoint/2010/main" val="2776265005"/>
              </p:ext>
            </p:extLst>
          </p:nvPr>
        </p:nvGraphicFramePr>
        <p:xfrm>
          <a:off x="694744" y="1163782"/>
          <a:ext cx="7902753" cy="49031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3" name="直接连接符 12"/>
          <p:cNvCxnSpPr/>
          <p:nvPr/>
        </p:nvCxnSpPr>
        <p:spPr>
          <a:xfrm>
            <a:off x="457200" y="838200"/>
            <a:ext cx="8140297"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灯片编号占位符 1"/>
          <p:cNvSpPr>
            <a:spLocks noGrp="1"/>
          </p:cNvSpPr>
          <p:nvPr>
            <p:ph type="sldNum" sz="quarter" idx="11"/>
          </p:nvPr>
        </p:nvSpPr>
        <p:spPr/>
        <p:txBody>
          <a:bodyPr/>
          <a:lstStyle/>
          <a:p>
            <a:fld id="{D70DDA84-61C3-874D-95B4-BC3725ED964D}" type="slidenum">
              <a:rPr kumimoji="1" lang="zh-CN" altLang="en-US" smtClean="0"/>
              <a:pPr/>
              <a:t>33</a:t>
            </a:fld>
            <a:r>
              <a:rPr kumimoji="1" lang="en-US" altLang="zh-CN" dirty="0"/>
              <a:t>/54</a:t>
            </a:r>
            <a:endParaRPr kumimoji="1" lang="zh-CN" altLang="en-US" dirty="0"/>
          </a:p>
        </p:txBody>
      </p:sp>
    </p:spTree>
    <p:extLst>
      <p:ext uri="{BB962C8B-B14F-4D97-AF65-F5344CB8AC3E}">
        <p14:creationId xmlns:p14="http://schemas.microsoft.com/office/powerpoint/2010/main" val="626563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五、经验、问题及建议</a:t>
            </a:r>
          </a:p>
        </p:txBody>
      </p:sp>
      <p:cxnSp>
        <p:nvCxnSpPr>
          <p:cNvPr id="17" name="直接连接符 16"/>
          <p:cNvCxnSpPr/>
          <p:nvPr/>
        </p:nvCxnSpPr>
        <p:spPr>
          <a:xfrm>
            <a:off x="457200" y="838200"/>
            <a:ext cx="8140297"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79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80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80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5" name="矩形 1"/>
          <p:cNvSpPr>
            <a:spLocks noChangeArrowheads="1"/>
          </p:cNvSpPr>
          <p:nvPr/>
        </p:nvSpPr>
        <p:spPr bwMode="auto">
          <a:xfrm>
            <a:off x="76509" y="883379"/>
            <a:ext cx="9110186" cy="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40000"/>
              </a:lnSpc>
            </a:pPr>
            <a:r>
              <a:rPr lang="en-US" altLang="zh-CN" sz="2800" b="1" dirty="0">
                <a:solidFill>
                  <a:srgbClr val="0000CC"/>
                </a:solidFill>
                <a:latin typeface="Times New Roman" pitchFamily="18" charset="0"/>
                <a:ea typeface="黑体" pitchFamily="49" charset="-122"/>
              </a:rPr>
              <a:t>1.</a:t>
            </a:r>
            <a:r>
              <a:rPr lang="zh-CN" altLang="en-US" sz="2800" b="1" dirty="0">
                <a:solidFill>
                  <a:srgbClr val="0000CC"/>
                </a:solidFill>
                <a:latin typeface="Times New Roman" pitchFamily="18" charset="0"/>
                <a:ea typeface="黑体" pitchFamily="49" charset="-122"/>
              </a:rPr>
              <a:t>基于</a:t>
            </a:r>
            <a:r>
              <a:rPr lang="zh-CN" altLang="zh-CN" sz="2800" b="1" dirty="0">
                <a:solidFill>
                  <a:srgbClr val="0000CC"/>
                </a:solidFill>
                <a:latin typeface="Times New Roman" pitchFamily="18" charset="0"/>
                <a:ea typeface="黑体" pitchFamily="49" charset="-122"/>
              </a:rPr>
              <a:t>低分辨率视频目标分类检测与识别跟踪技术</a:t>
            </a:r>
            <a:r>
              <a:rPr lang="zh-CN" altLang="en-US" sz="2800" b="1" dirty="0">
                <a:solidFill>
                  <a:srgbClr val="0000CC"/>
                </a:solidFill>
                <a:latin typeface="Times New Roman" pitchFamily="18" charset="0"/>
                <a:ea typeface="黑体" pitchFamily="49" charset="-122"/>
              </a:rPr>
              <a:t>（邹）</a:t>
            </a:r>
            <a:endParaRPr lang="en-US" altLang="zh-CN" sz="2800" b="1" dirty="0">
              <a:solidFill>
                <a:srgbClr val="0000CC"/>
              </a:solidFill>
              <a:latin typeface="Times New Roman" pitchFamily="18" charset="0"/>
              <a:ea typeface="黑体" pitchFamily="49" charset="-122"/>
            </a:endParaRPr>
          </a:p>
        </p:txBody>
      </p:sp>
      <p:sp>
        <p:nvSpPr>
          <p:cNvPr id="7" name="文本框 6"/>
          <p:cNvSpPr txBox="1"/>
          <p:nvPr/>
        </p:nvSpPr>
        <p:spPr>
          <a:xfrm>
            <a:off x="457200" y="2099306"/>
            <a:ext cx="4363375" cy="1631216"/>
          </a:xfrm>
          <a:prstGeom prst="rect">
            <a:avLst/>
          </a:prstGeom>
          <a:noFill/>
        </p:spPr>
        <p:txBody>
          <a:bodyPr wrap="square" rtlCol="0">
            <a:spAutoFit/>
          </a:bodyPr>
          <a:lstStyle/>
          <a:p>
            <a:r>
              <a:rPr lang="zh-CN" altLang="en-US" sz="2000" dirty="0"/>
              <a:t>由于训练集的像素为</a:t>
            </a:r>
            <a:r>
              <a:rPr lang="en-US" altLang="zh-CN" sz="2000" dirty="0"/>
              <a:t>1920*1080</a:t>
            </a:r>
            <a:r>
              <a:rPr lang="zh-CN" altLang="en-US" sz="2000" dirty="0"/>
              <a:t>，小目标的尺寸均大于</a:t>
            </a:r>
            <a:r>
              <a:rPr lang="en-US" altLang="zh-CN" sz="2000" dirty="0"/>
              <a:t>100*20</a:t>
            </a:r>
            <a:r>
              <a:rPr lang="zh-CN" altLang="en-US" sz="2000" dirty="0"/>
              <a:t>，所以对</a:t>
            </a:r>
            <a:r>
              <a:rPr lang="en-US" altLang="zh-CN" sz="2000" dirty="0"/>
              <a:t>13*13</a:t>
            </a:r>
            <a:r>
              <a:rPr lang="zh-CN" altLang="en-US" sz="2000" dirty="0"/>
              <a:t>像素以下的目标检测效果并不理想，接下来将针对于此类小目标进行更细致的研究。</a:t>
            </a:r>
            <a:endParaRPr lang="zh-CN" altLang="en-US" dirty="0"/>
          </a:p>
        </p:txBody>
      </p:sp>
      <p:sp>
        <p:nvSpPr>
          <p:cNvPr id="2" name="矩形 1">
            <a:extLst>
              <a:ext uri="{FF2B5EF4-FFF2-40B4-BE49-F238E27FC236}">
                <a16:creationId xmlns:a16="http://schemas.microsoft.com/office/drawing/2014/main" id="{5702AFA3-F3E9-4345-997B-63703C914629}"/>
              </a:ext>
            </a:extLst>
          </p:cNvPr>
          <p:cNvSpPr/>
          <p:nvPr/>
        </p:nvSpPr>
        <p:spPr>
          <a:xfrm>
            <a:off x="457200" y="4250874"/>
            <a:ext cx="6713598" cy="1631216"/>
          </a:xfrm>
          <a:prstGeom prst="rect">
            <a:avLst/>
          </a:prstGeom>
        </p:spPr>
        <p:txBody>
          <a:bodyPr wrap="square">
            <a:spAutoFit/>
          </a:bodyPr>
          <a:lstStyle/>
          <a:p>
            <a:r>
              <a:rPr lang="zh-CN" altLang="zh-CN" sz="2000" b="1" dirty="0"/>
              <a:t>拟采取的措施</a:t>
            </a:r>
            <a:r>
              <a:rPr lang="zh-CN" altLang="en-US" sz="2000" dirty="0"/>
              <a:t>：</a:t>
            </a:r>
            <a:endParaRPr lang="en-US" altLang="zh-CN" sz="2000" dirty="0"/>
          </a:p>
          <a:p>
            <a:r>
              <a:rPr lang="zh-CN" altLang="en-US" sz="2000" dirty="0"/>
              <a:t>① 尝试更新的检测算法。</a:t>
            </a:r>
          </a:p>
          <a:p>
            <a:r>
              <a:rPr lang="zh-CN" altLang="en-US" sz="2000" dirty="0"/>
              <a:t>② 将传统检测算法与深度学习算法进行结合。</a:t>
            </a:r>
          </a:p>
          <a:p>
            <a:r>
              <a:rPr lang="zh-CN" altLang="en-US" sz="2000" dirty="0"/>
              <a:t>③ 优化数据集，缩小数据集的像素尺寸。</a:t>
            </a:r>
          </a:p>
          <a:p>
            <a:r>
              <a:rPr lang="zh-CN" altLang="en-US" sz="2000" dirty="0"/>
              <a:t>④ 在原算法的基础上，添加针对于小目标检测的算法。</a:t>
            </a:r>
          </a:p>
        </p:txBody>
      </p:sp>
      <p:pic>
        <p:nvPicPr>
          <p:cNvPr id="6" name="图片 5">
            <a:extLst>
              <a:ext uri="{FF2B5EF4-FFF2-40B4-BE49-F238E27FC236}">
                <a16:creationId xmlns:a16="http://schemas.microsoft.com/office/drawing/2014/main" id="{9D378EDC-04F2-4856-9E68-6D328ADD4883}"/>
              </a:ext>
            </a:extLst>
          </p:cNvPr>
          <p:cNvPicPr>
            <a:picLocks noChangeAspect="1"/>
          </p:cNvPicPr>
          <p:nvPr/>
        </p:nvPicPr>
        <p:blipFill rotWithShape="1">
          <a:blip r:embed="rId3">
            <a:extLst>
              <a:ext uri="{28A0092B-C50C-407E-A947-70E740481C1C}">
                <a14:useLocalDpi xmlns:a14="http://schemas.microsoft.com/office/drawing/2010/main" val="0"/>
              </a:ext>
            </a:extLst>
          </a:blip>
          <a:srcRect l="23977" t="15330" r="21108" b="25954"/>
          <a:stretch/>
        </p:blipFill>
        <p:spPr>
          <a:xfrm>
            <a:off x="5302725" y="1975495"/>
            <a:ext cx="3294772" cy="1878838"/>
          </a:xfrm>
          <a:prstGeom prst="rect">
            <a:avLst/>
          </a:prstGeom>
        </p:spPr>
      </p:pic>
    </p:spTree>
    <p:extLst>
      <p:ext uri="{BB962C8B-B14F-4D97-AF65-F5344CB8AC3E}">
        <p14:creationId xmlns:p14="http://schemas.microsoft.com/office/powerpoint/2010/main" val="15183831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研究内容完成情况</a:t>
            </a:r>
          </a:p>
        </p:txBody>
      </p:sp>
      <p:cxnSp>
        <p:nvCxnSpPr>
          <p:cNvPr id="13" name="直接连接符 12"/>
          <p:cNvCxnSpPr/>
          <p:nvPr/>
        </p:nvCxnSpPr>
        <p:spPr>
          <a:xfrm>
            <a:off x="457200" y="838200"/>
            <a:ext cx="8140297"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灯片编号占位符 1"/>
          <p:cNvSpPr>
            <a:spLocks noGrp="1"/>
          </p:cNvSpPr>
          <p:nvPr>
            <p:ph type="sldNum" sz="quarter" idx="11"/>
          </p:nvPr>
        </p:nvSpPr>
        <p:spPr/>
        <p:txBody>
          <a:bodyPr/>
          <a:lstStyle/>
          <a:p>
            <a:fld id="{D70DDA84-61C3-874D-95B4-BC3725ED964D}" type="slidenum">
              <a:rPr kumimoji="1" lang="zh-CN" altLang="en-US" smtClean="0"/>
              <a:pPr/>
              <a:t>35</a:t>
            </a:fld>
            <a:r>
              <a:rPr kumimoji="1" lang="en-US" altLang="zh-CN" dirty="0"/>
              <a:t>/54</a:t>
            </a:r>
            <a:endParaRPr kumimoji="1" lang="zh-CN" altLang="en-US" dirty="0"/>
          </a:p>
        </p:txBody>
      </p:sp>
      <p:sp>
        <p:nvSpPr>
          <p:cNvPr id="5" name="矩形 1"/>
          <p:cNvSpPr>
            <a:spLocks noChangeArrowheads="1"/>
          </p:cNvSpPr>
          <p:nvPr/>
        </p:nvSpPr>
        <p:spPr bwMode="auto">
          <a:xfrm>
            <a:off x="76509" y="883379"/>
            <a:ext cx="7907934" cy="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40000"/>
              </a:lnSpc>
            </a:pPr>
            <a:r>
              <a:rPr lang="en-US" altLang="zh-CN" sz="2800" b="1" dirty="0">
                <a:solidFill>
                  <a:srgbClr val="0000CC"/>
                </a:solidFill>
                <a:latin typeface="Times New Roman" pitchFamily="18" charset="0"/>
                <a:ea typeface="黑体" pitchFamily="49" charset="-122"/>
              </a:rPr>
              <a:t>2.</a:t>
            </a:r>
            <a:r>
              <a:rPr lang="zh-CN" altLang="en-US" sz="2800" b="1" dirty="0">
                <a:solidFill>
                  <a:srgbClr val="0000CC"/>
                </a:solidFill>
                <a:latin typeface="Times New Roman" pitchFamily="18" charset="0"/>
                <a:ea typeface="黑体" pitchFamily="49" charset="-122"/>
              </a:rPr>
              <a:t>基于</a:t>
            </a:r>
            <a:r>
              <a:rPr lang="zh-CN" altLang="zh-CN" sz="2800" b="1" dirty="0">
                <a:solidFill>
                  <a:srgbClr val="0000CC"/>
                </a:solidFill>
                <a:latin typeface="Times New Roman" pitchFamily="18" charset="0"/>
                <a:ea typeface="黑体" pitchFamily="49" charset="-122"/>
              </a:rPr>
              <a:t>低分辨率视频目标</a:t>
            </a:r>
            <a:r>
              <a:rPr lang="zh-CN" altLang="en-US" sz="2800" b="1" dirty="0">
                <a:solidFill>
                  <a:srgbClr val="0000CC"/>
                </a:solidFill>
                <a:latin typeface="Times New Roman" pitchFamily="18" charset="0"/>
                <a:ea typeface="黑体" pitchFamily="49" charset="-122"/>
              </a:rPr>
              <a:t>文字检测与识别技术</a:t>
            </a:r>
            <a:r>
              <a:rPr lang="en-US" altLang="zh-CN" sz="2800" b="1" dirty="0">
                <a:solidFill>
                  <a:srgbClr val="0000CC"/>
                </a:solidFill>
                <a:latin typeface="Times New Roman" pitchFamily="18" charset="0"/>
                <a:ea typeface="黑体" pitchFamily="49" charset="-122"/>
              </a:rPr>
              <a:t>(</a:t>
            </a:r>
            <a:r>
              <a:rPr lang="zh-CN" altLang="en-US" sz="2800" b="1" dirty="0">
                <a:solidFill>
                  <a:srgbClr val="0000CC"/>
                </a:solidFill>
                <a:latin typeface="Times New Roman" pitchFamily="18" charset="0"/>
                <a:ea typeface="黑体" pitchFamily="49" charset="-122"/>
              </a:rPr>
              <a:t>徐</a:t>
            </a:r>
            <a:r>
              <a:rPr lang="en-US" altLang="zh-CN" sz="2800" b="1" dirty="0">
                <a:solidFill>
                  <a:srgbClr val="0000CC"/>
                </a:solidFill>
                <a:latin typeface="Times New Roman" pitchFamily="18" charset="0"/>
                <a:ea typeface="黑体" pitchFamily="49" charset="-122"/>
              </a:rPr>
              <a:t>)</a:t>
            </a:r>
          </a:p>
        </p:txBody>
      </p:sp>
      <p:sp>
        <p:nvSpPr>
          <p:cNvPr id="7" name="文本框 6"/>
          <p:cNvSpPr txBox="1"/>
          <p:nvPr/>
        </p:nvSpPr>
        <p:spPr>
          <a:xfrm>
            <a:off x="255373" y="1812324"/>
            <a:ext cx="8342124" cy="4001095"/>
          </a:xfrm>
          <a:prstGeom prst="rect">
            <a:avLst/>
          </a:prstGeom>
          <a:noFill/>
        </p:spPr>
        <p:txBody>
          <a:bodyPr wrap="square" rtlCol="0">
            <a:spAutoFit/>
          </a:bodyPr>
          <a:lstStyle/>
          <a:p>
            <a:endParaRPr lang="en-US" altLang="zh-CN" sz="2000" dirty="0">
              <a:latin typeface="微软雅黑" panose="020B0503020204020204" pitchFamily="34" charset="-122"/>
              <a:ea typeface="微软雅黑" panose="020B0503020204020204" pitchFamily="34" charset="-122"/>
            </a:endParaRPr>
          </a:p>
          <a:p>
            <a:pPr indent="457200"/>
            <a:r>
              <a:rPr lang="zh-CN" altLang="en-US" dirty="0"/>
              <a:t>对于文字检测识别技术主要分两步：</a:t>
            </a:r>
            <a:r>
              <a:rPr lang="en-US" altLang="zh-CN" dirty="0"/>
              <a:t>1.</a:t>
            </a:r>
            <a:r>
              <a:rPr lang="zh-CN" altLang="en-US" dirty="0"/>
              <a:t>检测文字区域，</a:t>
            </a:r>
            <a:r>
              <a:rPr lang="en-US" altLang="zh-CN" dirty="0"/>
              <a:t>2.</a:t>
            </a:r>
            <a:r>
              <a:rPr lang="zh-CN" altLang="en-US" dirty="0"/>
              <a:t> 序列化文字识别预测。检测的算法很多，但务必要贴合样本分布，否则效果不好直接影响后续的识别。对于序列化文字识别，一般不直接采取</a:t>
            </a:r>
            <a:r>
              <a:rPr lang="en-US" altLang="zh-CN" dirty="0"/>
              <a:t>RNN</a:t>
            </a:r>
            <a:r>
              <a:rPr lang="zh-CN" altLang="en-US" dirty="0"/>
              <a:t>结构（梯度消失、梯度爆炸），以</a:t>
            </a:r>
            <a:r>
              <a:rPr lang="en-US" altLang="zh-CN" dirty="0"/>
              <a:t>LSTM</a:t>
            </a:r>
            <a:r>
              <a:rPr lang="zh-CN" altLang="en-US" dirty="0"/>
              <a:t>或</a:t>
            </a:r>
            <a:r>
              <a:rPr lang="en-US" altLang="zh-CN" dirty="0"/>
              <a:t>GRU</a:t>
            </a:r>
            <a:r>
              <a:rPr lang="zh-CN" altLang="en-US" dirty="0"/>
              <a:t>替代。若要同时掌握时间信息与空间信息，则更换成</a:t>
            </a:r>
            <a:r>
              <a:rPr lang="en-US" altLang="zh-CN" dirty="0"/>
              <a:t>conv-LSTM</a:t>
            </a:r>
            <a:r>
              <a:rPr lang="zh-CN" altLang="en-US" dirty="0"/>
              <a:t>或</a:t>
            </a:r>
            <a:r>
              <a:rPr lang="en-US" altLang="zh-CN" dirty="0"/>
              <a:t>conv-GRU</a:t>
            </a:r>
            <a:r>
              <a:rPr lang="zh-CN" altLang="en-US" dirty="0"/>
              <a:t>（即原全连接改为卷积）。</a:t>
            </a:r>
            <a:endParaRPr lang="en-US" altLang="zh-CN" dirty="0"/>
          </a:p>
          <a:p>
            <a:pPr indent="457200"/>
            <a:endParaRPr lang="en-US" altLang="zh-CN" dirty="0"/>
          </a:p>
          <a:p>
            <a:pPr indent="457200"/>
            <a:r>
              <a:rPr lang="zh-CN" altLang="en-US" dirty="0"/>
              <a:t>对于数据分布的问题，目前针对性的数据集缺失，主要考虑如何优化或替换检测算法，使其更具有鲁棒性。同时系统的时延性是监控系统需要考虑的，所以有必要采用更快的检测策略，以方便更广泛部署。就在最近开源了</a:t>
            </a:r>
            <a:r>
              <a:rPr lang="en-US" altLang="zh-CN" dirty="0"/>
              <a:t>YOLOv5</a:t>
            </a:r>
            <a:r>
              <a:rPr lang="zh-CN" altLang="en-US" dirty="0"/>
              <a:t>，其体积比</a:t>
            </a:r>
            <a:r>
              <a:rPr lang="en-US" altLang="zh-CN" dirty="0"/>
              <a:t>YOLOv4</a:t>
            </a:r>
            <a:r>
              <a:rPr lang="zh-CN" altLang="en-US" dirty="0"/>
              <a:t>小巧</a:t>
            </a:r>
            <a:r>
              <a:rPr lang="en-US" altLang="zh-CN" dirty="0"/>
              <a:t>90%</a:t>
            </a:r>
            <a:r>
              <a:rPr lang="zh-CN" altLang="en-US" dirty="0"/>
              <a:t>，速度超</a:t>
            </a:r>
            <a:r>
              <a:rPr lang="en-US" altLang="zh-CN" dirty="0"/>
              <a:t>2</a:t>
            </a:r>
            <a:r>
              <a:rPr lang="zh-CN" altLang="en-US" dirty="0"/>
              <a:t>倍，可以从该模型入手探讨一下检测的优化。</a:t>
            </a:r>
            <a:endParaRPr lang="en-US" altLang="zh-CN" dirty="0"/>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9693860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12"/>
          <p:cNvCxnSpPr/>
          <p:nvPr/>
        </p:nvCxnSpPr>
        <p:spPr>
          <a:xfrm>
            <a:off x="457200" y="838200"/>
            <a:ext cx="8140297"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灯片编号占位符 1"/>
          <p:cNvSpPr>
            <a:spLocks noGrp="1"/>
          </p:cNvSpPr>
          <p:nvPr>
            <p:ph type="sldNum" sz="quarter" idx="11"/>
          </p:nvPr>
        </p:nvSpPr>
        <p:spPr/>
        <p:txBody>
          <a:bodyPr/>
          <a:lstStyle/>
          <a:p>
            <a:fld id="{D70DDA84-61C3-874D-95B4-BC3725ED964D}" type="slidenum">
              <a:rPr kumimoji="1" lang="zh-CN" altLang="en-US" smtClean="0"/>
              <a:t>36</a:t>
            </a:fld>
            <a:r>
              <a:rPr kumimoji="1" lang="en-US" altLang="zh-CN" dirty="0"/>
              <a:t>/54</a:t>
            </a:r>
            <a:endParaRPr kumimoji="1" lang="zh-CN" altLang="en-US" dirty="0"/>
          </a:p>
        </p:txBody>
      </p:sp>
      <p:sp>
        <p:nvSpPr>
          <p:cNvPr id="5" name="矩形 1"/>
          <p:cNvSpPr>
            <a:spLocks noChangeArrowheads="1"/>
          </p:cNvSpPr>
          <p:nvPr/>
        </p:nvSpPr>
        <p:spPr bwMode="auto">
          <a:xfrm>
            <a:off x="96829" y="838294"/>
            <a:ext cx="6169660" cy="1296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40000"/>
              </a:lnSpc>
            </a:pPr>
            <a:r>
              <a:rPr lang="en-US" altLang="zh-CN" sz="2800" b="1" dirty="0">
                <a:solidFill>
                  <a:srgbClr val="0000CC"/>
                </a:solidFill>
                <a:latin typeface="Times New Roman" panose="02020603050405020304" pitchFamily="18" charset="0"/>
                <a:ea typeface="黑体" panose="02010609060101010101" pitchFamily="49" charset="-122"/>
              </a:rPr>
              <a:t>3.</a:t>
            </a:r>
            <a:r>
              <a:rPr lang="zh-CN" altLang="en-US" sz="2800" b="1" dirty="0">
                <a:solidFill>
                  <a:srgbClr val="0000CC"/>
                </a:solidFill>
                <a:latin typeface="Times New Roman" panose="02020603050405020304" pitchFamily="18" charset="0"/>
                <a:ea typeface="黑体" panose="02010609060101010101" pitchFamily="49" charset="-122"/>
              </a:rPr>
              <a:t>基于</a:t>
            </a:r>
            <a:r>
              <a:rPr lang="zh-CN" altLang="zh-CN" sz="2800" b="1" dirty="0">
                <a:solidFill>
                  <a:srgbClr val="0000CC"/>
                </a:solidFill>
                <a:latin typeface="Times New Roman" panose="02020603050405020304" pitchFamily="18" charset="0"/>
                <a:ea typeface="黑体" panose="02010609060101010101" pitchFamily="49" charset="-122"/>
              </a:rPr>
              <a:t>低分辨率视频目标</a:t>
            </a:r>
            <a:r>
              <a:rPr lang="zh-CN" altLang="en-US" sz="2800" b="1" dirty="0">
                <a:solidFill>
                  <a:srgbClr val="0000CC"/>
                </a:solidFill>
                <a:latin typeface="Times New Roman" panose="02020603050405020304" pitchFamily="18" charset="0"/>
                <a:ea typeface="黑体" panose="02010609060101010101" pitchFamily="49" charset="-122"/>
              </a:rPr>
              <a:t>状态估计技术</a:t>
            </a:r>
            <a:endParaRPr lang="zh-CN" altLang="zh-CN" sz="2800" b="1" dirty="0">
              <a:solidFill>
                <a:srgbClr val="0000CC"/>
              </a:solidFill>
              <a:latin typeface="Times New Roman" panose="02020603050405020304" pitchFamily="18" charset="0"/>
              <a:ea typeface="黑体" panose="02010609060101010101" pitchFamily="49" charset="-122"/>
            </a:endParaRPr>
          </a:p>
          <a:p>
            <a:pPr>
              <a:lnSpc>
                <a:spcPct val="140000"/>
              </a:lnSpc>
            </a:pPr>
            <a:endParaRPr lang="en-US" altLang="zh-CN" sz="2800" b="1" dirty="0">
              <a:solidFill>
                <a:srgbClr val="0000CC"/>
              </a:solidFill>
              <a:latin typeface="Times New Roman" panose="02020603050405020304" pitchFamily="18" charset="0"/>
              <a:ea typeface="黑体" panose="02010609060101010101" pitchFamily="49" charset="-122"/>
            </a:endParaRPr>
          </a:p>
        </p:txBody>
      </p:sp>
      <p:sp>
        <p:nvSpPr>
          <p:cNvPr id="4" name="标题 2"/>
          <p:cNvSpPr>
            <a:spLocks noGrp="1"/>
          </p:cNvSpPr>
          <p:nvPr/>
        </p:nvSpPr>
        <p:spPr>
          <a:xfrm>
            <a:off x="665480" y="212765"/>
            <a:ext cx="8229600" cy="561658"/>
          </a:xfrm>
          <a:prstGeom prst="rect">
            <a:avLst/>
          </a:prstGeom>
        </p:spPr>
        <p:txBody>
          <a:bodyPr vert="horz" lIns="91440" tIns="45720" rIns="91440" bIns="45720" rtlCol="0" anchor="ctr">
            <a:noAutofit/>
          </a:bodyPr>
          <a:lstStyle>
            <a:lvl1pPr algn="ctr" defTabSz="457200" rtl="0" eaLnBrk="1" latinLnBrk="0" hangingPunct="1">
              <a:spcBef>
                <a:spcPct val="0"/>
              </a:spcBef>
              <a:buNone/>
              <a:defRPr lang="zh-CN" altLang="en-US" sz="2800" b="1" kern="1200" dirty="0">
                <a:solidFill>
                  <a:srgbClr val="0070C0"/>
                </a:solidFill>
                <a:latin typeface="微软雅黑" panose="020B0503020204020204" pitchFamily="34" charset="-122"/>
                <a:ea typeface="微软雅黑" panose="020B0503020204020204" pitchFamily="34" charset="-122"/>
                <a:cs typeface="+mn-cs"/>
              </a:defRPr>
            </a:lvl1pPr>
          </a:lstStyle>
          <a:p>
            <a:r>
              <a:rPr lang="zh-CN" altLang="en-US" dirty="0"/>
              <a:t>五、经验、问题及建议</a:t>
            </a:r>
          </a:p>
        </p:txBody>
      </p:sp>
      <p:sp>
        <p:nvSpPr>
          <p:cNvPr id="8" name="文本占位符 3"/>
          <p:cNvSpPr txBox="1"/>
          <p:nvPr/>
        </p:nvSpPr>
        <p:spPr>
          <a:xfrm>
            <a:off x="4471397" y="1898317"/>
            <a:ext cx="2969058" cy="461010"/>
          </a:xfrm>
          <a:prstGeom prst="rect">
            <a:avLst/>
          </a:prstGeom>
        </p:spPr>
        <p:txBody>
          <a:bodyPr vert="horz" lIns="90000" tIns="45720" rIns="91440" bIns="46800" rtlCol="0">
            <a:spAutoFit/>
          </a:bodyPr>
          <a:lstStyle>
            <a:lvl1pPr marL="0" indent="0" algn="ctr" defTabSz="914400" rtl="0" eaLnBrk="1" latinLnBrk="0" hangingPunct="1">
              <a:lnSpc>
                <a:spcPct val="100000"/>
              </a:lnSpc>
              <a:spcBef>
                <a:spcPts val="1000"/>
              </a:spcBef>
              <a:buFont typeface="Arial" panose="020B0604020202020204" pitchFamily="34" charset="0"/>
              <a:buNone/>
              <a:defRPr sz="24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dirty="0"/>
              <a:t>建议</a:t>
            </a:r>
          </a:p>
        </p:txBody>
      </p:sp>
      <p:sp>
        <p:nvSpPr>
          <p:cNvPr id="9" name="文本占位符 7"/>
          <p:cNvSpPr txBox="1"/>
          <p:nvPr/>
        </p:nvSpPr>
        <p:spPr>
          <a:xfrm>
            <a:off x="5121988" y="3699510"/>
            <a:ext cx="2534285" cy="859155"/>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t>整合目标检测算法与目标状态估计算法</a:t>
            </a:r>
          </a:p>
        </p:txBody>
      </p:sp>
      <p:sp>
        <p:nvSpPr>
          <p:cNvPr id="10" name="文本占位符 8"/>
          <p:cNvSpPr txBox="1"/>
          <p:nvPr/>
        </p:nvSpPr>
        <p:spPr>
          <a:xfrm>
            <a:off x="5121988" y="4844325"/>
            <a:ext cx="3773347" cy="859337"/>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t>优化程序结构</a:t>
            </a:r>
          </a:p>
        </p:txBody>
      </p:sp>
      <p:sp>
        <p:nvSpPr>
          <p:cNvPr id="11" name="矩形 10"/>
          <p:cNvSpPr/>
          <p:nvPr/>
        </p:nvSpPr>
        <p:spPr>
          <a:xfrm>
            <a:off x="4562837" y="2794630"/>
            <a:ext cx="238327" cy="238327"/>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lIns="90000" rtlCol="0" anchor="ctr"/>
          <a:lstStyle/>
          <a:p>
            <a:pPr algn="ctr"/>
            <a:r>
              <a:rPr lang="en-US" altLang="zh-CN" sz="1600" b="1" dirty="0">
                <a:solidFill>
                  <a:schemeClr val="bg1"/>
                </a:solidFill>
              </a:rPr>
              <a:t>1</a:t>
            </a:r>
            <a:endParaRPr lang="zh-CN" altLang="en-US" sz="1600" b="1" dirty="0">
              <a:solidFill>
                <a:schemeClr val="bg1"/>
              </a:solidFill>
            </a:endParaRPr>
          </a:p>
        </p:txBody>
      </p:sp>
      <p:sp>
        <p:nvSpPr>
          <p:cNvPr id="12" name="矩形 11"/>
          <p:cNvSpPr/>
          <p:nvPr/>
        </p:nvSpPr>
        <p:spPr>
          <a:xfrm>
            <a:off x="4562837" y="3852604"/>
            <a:ext cx="238327" cy="238327"/>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lIns="90000" rtlCol="0" anchor="ctr"/>
          <a:lstStyle/>
          <a:p>
            <a:pPr algn="ctr"/>
            <a:r>
              <a:rPr lang="en-US" altLang="zh-CN" sz="1600" b="1" dirty="0">
                <a:solidFill>
                  <a:schemeClr val="bg1"/>
                </a:solidFill>
              </a:rPr>
              <a:t>2</a:t>
            </a:r>
            <a:endParaRPr lang="zh-CN" altLang="en-US" sz="1600" b="1" dirty="0">
              <a:solidFill>
                <a:schemeClr val="bg1"/>
              </a:solidFill>
            </a:endParaRPr>
          </a:p>
        </p:txBody>
      </p:sp>
      <p:sp>
        <p:nvSpPr>
          <p:cNvPr id="14" name="矩形 13"/>
          <p:cNvSpPr/>
          <p:nvPr/>
        </p:nvSpPr>
        <p:spPr>
          <a:xfrm>
            <a:off x="4562837" y="4910578"/>
            <a:ext cx="238327" cy="238327"/>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lIns="90000" rtlCol="0" anchor="ctr"/>
          <a:lstStyle/>
          <a:p>
            <a:pPr algn="ctr"/>
            <a:r>
              <a:rPr lang="en-US" altLang="zh-CN" sz="1600" b="1" dirty="0">
                <a:solidFill>
                  <a:schemeClr val="bg1"/>
                </a:solidFill>
              </a:rPr>
              <a:t>3</a:t>
            </a:r>
            <a:endParaRPr lang="zh-CN" altLang="en-US" sz="1600" b="1" dirty="0">
              <a:solidFill>
                <a:schemeClr val="bg1"/>
              </a:solidFill>
            </a:endParaRPr>
          </a:p>
        </p:txBody>
      </p:sp>
      <p:sp>
        <p:nvSpPr>
          <p:cNvPr id="20" name="文本占位符 7"/>
          <p:cNvSpPr txBox="1"/>
          <p:nvPr/>
        </p:nvSpPr>
        <p:spPr>
          <a:xfrm>
            <a:off x="5121988" y="2641993"/>
            <a:ext cx="3773347" cy="859337"/>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t>后期优化扩种数据集</a:t>
            </a:r>
          </a:p>
        </p:txBody>
      </p:sp>
      <p:sp>
        <p:nvSpPr>
          <p:cNvPr id="37" name="文本占位符 3"/>
          <p:cNvSpPr txBox="1"/>
          <p:nvPr/>
        </p:nvSpPr>
        <p:spPr>
          <a:xfrm>
            <a:off x="650416" y="1897806"/>
            <a:ext cx="2969058" cy="461010"/>
          </a:xfrm>
          <a:prstGeom prst="rect">
            <a:avLst/>
          </a:prstGeom>
        </p:spPr>
        <p:txBody>
          <a:bodyPr vert="horz" lIns="90000" tIns="45720" rIns="91440" bIns="46800" rtlCol="0">
            <a:spAutoFit/>
          </a:bodyPr>
          <a:lstStyle>
            <a:lvl1pPr marL="0" indent="0" algn="ctr" defTabSz="914400" rtl="0" eaLnBrk="1" latinLnBrk="0" hangingPunct="1">
              <a:lnSpc>
                <a:spcPct val="100000"/>
              </a:lnSpc>
              <a:spcBef>
                <a:spcPts val="1000"/>
              </a:spcBef>
              <a:buFont typeface="Arial" panose="020B0604020202020204" pitchFamily="34" charset="0"/>
              <a:buNone/>
              <a:defRPr sz="24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dirty="0"/>
              <a:t>问题：</a:t>
            </a:r>
          </a:p>
        </p:txBody>
      </p:sp>
      <p:sp>
        <p:nvSpPr>
          <p:cNvPr id="38" name="文本占位符 7"/>
          <p:cNvSpPr txBox="1"/>
          <p:nvPr/>
        </p:nvSpPr>
        <p:spPr>
          <a:xfrm>
            <a:off x="979805" y="3699510"/>
            <a:ext cx="3012440" cy="859155"/>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sym typeface="+mn-ea"/>
              </a:rPr>
              <a:t>状态估计算法未能建立在目标检测得基础之上</a:t>
            </a:r>
          </a:p>
        </p:txBody>
      </p:sp>
      <p:sp>
        <p:nvSpPr>
          <p:cNvPr id="39" name="矩形 38"/>
          <p:cNvSpPr/>
          <p:nvPr/>
        </p:nvSpPr>
        <p:spPr>
          <a:xfrm>
            <a:off x="557071" y="2794119"/>
            <a:ext cx="238327" cy="238327"/>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lIns="90000" rtlCol="0" anchor="ctr"/>
          <a:lstStyle/>
          <a:p>
            <a:pPr algn="ctr"/>
            <a:r>
              <a:rPr lang="en-US" altLang="zh-CN" sz="1600" b="1" dirty="0">
                <a:solidFill>
                  <a:schemeClr val="bg1"/>
                </a:solidFill>
              </a:rPr>
              <a:t>1</a:t>
            </a:r>
            <a:endParaRPr lang="zh-CN" altLang="en-US" sz="1600" b="1" dirty="0">
              <a:solidFill>
                <a:schemeClr val="bg1"/>
              </a:solidFill>
            </a:endParaRPr>
          </a:p>
        </p:txBody>
      </p:sp>
      <p:sp>
        <p:nvSpPr>
          <p:cNvPr id="40" name="矩形 39"/>
          <p:cNvSpPr/>
          <p:nvPr/>
        </p:nvSpPr>
        <p:spPr>
          <a:xfrm>
            <a:off x="557071" y="3852093"/>
            <a:ext cx="238327" cy="238327"/>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lIns="90000" rtlCol="0" anchor="ctr"/>
          <a:lstStyle/>
          <a:p>
            <a:pPr algn="ctr"/>
            <a:r>
              <a:rPr lang="en-US" altLang="zh-CN" sz="1600" b="1" dirty="0">
                <a:solidFill>
                  <a:schemeClr val="bg1"/>
                </a:solidFill>
              </a:rPr>
              <a:t>2</a:t>
            </a:r>
            <a:endParaRPr lang="zh-CN" altLang="en-US" sz="1600" b="1" dirty="0">
              <a:solidFill>
                <a:schemeClr val="bg1"/>
              </a:solidFill>
            </a:endParaRPr>
          </a:p>
        </p:txBody>
      </p:sp>
      <p:sp>
        <p:nvSpPr>
          <p:cNvPr id="41" name="矩形 40"/>
          <p:cNvSpPr/>
          <p:nvPr/>
        </p:nvSpPr>
        <p:spPr>
          <a:xfrm>
            <a:off x="557071" y="4910067"/>
            <a:ext cx="238327" cy="238327"/>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lIns="90000" rtlCol="0" anchor="ctr"/>
          <a:lstStyle/>
          <a:p>
            <a:pPr algn="ctr"/>
            <a:r>
              <a:rPr lang="en-US" altLang="zh-CN" sz="1600" b="1" dirty="0">
                <a:solidFill>
                  <a:schemeClr val="bg1"/>
                </a:solidFill>
              </a:rPr>
              <a:t>3</a:t>
            </a:r>
            <a:endParaRPr lang="zh-CN" altLang="en-US" sz="1600" b="1" dirty="0">
              <a:solidFill>
                <a:schemeClr val="bg1"/>
              </a:solidFill>
            </a:endParaRPr>
          </a:p>
        </p:txBody>
      </p:sp>
      <p:sp>
        <p:nvSpPr>
          <p:cNvPr id="42" name="文本占位符 7"/>
          <p:cNvSpPr txBox="1"/>
          <p:nvPr/>
        </p:nvSpPr>
        <p:spPr>
          <a:xfrm>
            <a:off x="979805" y="2642235"/>
            <a:ext cx="3013075" cy="859155"/>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t>缺乏船目标数据集</a:t>
            </a:r>
          </a:p>
        </p:txBody>
      </p:sp>
      <p:sp>
        <p:nvSpPr>
          <p:cNvPr id="49" name="文本占位符 7"/>
          <p:cNvSpPr txBox="1"/>
          <p:nvPr/>
        </p:nvSpPr>
        <p:spPr>
          <a:xfrm>
            <a:off x="979805" y="4756785"/>
            <a:ext cx="3011805" cy="859155"/>
          </a:xfrm>
          <a:prstGeom prst="rect">
            <a:avLst/>
          </a:prstGeom>
        </p:spPr>
        <p:txBody>
          <a:bodyPr/>
          <a:lst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t>程序存在细节的缺失与结构的不合理得问题</a:t>
            </a:r>
          </a:p>
        </p:txBody>
      </p:sp>
    </p:spTree>
    <p:extLst>
      <p:ext uri="{BB962C8B-B14F-4D97-AF65-F5344CB8AC3E}">
        <p14:creationId xmlns:p14="http://schemas.microsoft.com/office/powerpoint/2010/main" val="5074754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1"/>
          <p:cNvPicPr>
            <a:picLocks noChangeAspect="1"/>
          </p:cNvPicPr>
          <p:nvPr/>
        </p:nvPicPr>
        <p:blipFill>
          <a:blip r:embed="rId4">
            <a:lum bright="20000"/>
            <a:extLst>
              <a:ext uri="{28A0092B-C50C-407E-A947-70E740481C1C}">
                <a14:useLocalDpi xmlns:a14="http://schemas.microsoft.com/office/drawing/2010/main" val="0"/>
              </a:ext>
            </a:extLst>
          </a:blip>
          <a:srcRect/>
          <a:stretch>
            <a:fillRect/>
          </a:stretch>
        </p:blipFill>
        <p:spPr bwMode="auto">
          <a:xfrm>
            <a:off x="2360613" y="2471738"/>
            <a:ext cx="460692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p:cNvSpPr txBox="1">
            <a:spLocks noChangeArrowheads="1"/>
          </p:cNvSpPr>
          <p:nvPr/>
        </p:nvSpPr>
        <p:spPr bwMode="auto">
          <a:xfrm>
            <a:off x="526078" y="3150785"/>
            <a:ext cx="8255643" cy="19774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20000"/>
              </a:spcBef>
              <a:spcAft>
                <a:spcPct val="0"/>
              </a:spcAft>
            </a:pPr>
            <a:r>
              <a:rPr lang="zh-CN" altLang="en-US" sz="6000" b="1" dirty="0">
                <a:solidFill>
                  <a:srgbClr val="FF0000"/>
                </a:solidFill>
                <a:latin typeface="微软雅黑" panose="020B0503020204020204" pitchFamily="34" charset="-122"/>
                <a:ea typeface="微软雅黑" panose="020B0503020204020204" pitchFamily="34" charset="-122"/>
              </a:rPr>
              <a:t>谢谢各位专家</a:t>
            </a:r>
            <a:r>
              <a:rPr lang="en-US" altLang="zh-CN" sz="6000" b="1" dirty="0">
                <a:solidFill>
                  <a:srgbClr val="FF0000"/>
                </a:solidFill>
                <a:latin typeface="微软雅黑" panose="020B0503020204020204" pitchFamily="34" charset="-122"/>
                <a:ea typeface="微软雅黑" panose="020B0503020204020204" pitchFamily="34" charset="-122"/>
              </a:rPr>
              <a:t>!</a:t>
            </a:r>
          </a:p>
          <a:p>
            <a:pPr algn="ctr" eaLnBrk="1" fontAlgn="base" hangingPunct="1">
              <a:spcBef>
                <a:spcPct val="20000"/>
              </a:spcBef>
              <a:spcAft>
                <a:spcPct val="0"/>
              </a:spcAft>
            </a:pPr>
            <a:r>
              <a:rPr lang="en-US" altLang="zh-CN" sz="6000" b="1" dirty="0">
                <a:solidFill>
                  <a:srgbClr val="FFFFFF"/>
                </a:solidFill>
                <a:latin typeface="微软雅黑" panose="020B0503020204020204" pitchFamily="34" charset="-122"/>
                <a:ea typeface="微软雅黑" panose="020B0503020204020204" pitchFamily="34" charset="-122"/>
              </a:rPr>
              <a:t>! </a:t>
            </a:r>
            <a:endParaRPr lang="zh-CN" altLang="en-US" sz="6000" b="1" dirty="0">
              <a:solidFill>
                <a:srgbClr val="FFFFFF"/>
              </a:solidFill>
              <a:effectLst/>
              <a:latin typeface="微软雅黑" panose="020B0503020204020204" pitchFamily="34" charset="-122"/>
              <a:ea typeface="微软雅黑" panose="020B0503020204020204" pitchFamily="34" charset="-122"/>
            </a:endParaRPr>
          </a:p>
        </p:txBody>
      </p:sp>
      <p:pic>
        <p:nvPicPr>
          <p:cNvPr id="5" name="康复外骨骼行走_39s.wmv">
            <a:hlinkClick r:id="" action="ppaction://media"/>
          </p:cNvPr>
          <p:cNvPicPr>
            <a:picLocks noRot="1" noChangeAspect="1"/>
          </p:cNvPicPr>
          <p:nvPr>
            <a:videoFile r:link="rId1"/>
          </p:nvPr>
        </p:nvPicPr>
        <p:blipFill>
          <a:blip r:embed="rId5">
            <a:extLst>
              <a:ext uri="{28A0092B-C50C-407E-A947-70E740481C1C}">
                <a14:useLocalDpi xmlns:a14="http://schemas.microsoft.com/office/drawing/2010/main" val="0"/>
              </a:ext>
            </a:extLst>
          </a:blip>
          <a:srcRect/>
          <a:stretch>
            <a:fillRect/>
          </a:stretch>
        </p:blipFill>
        <p:spPr bwMode="auto">
          <a:xfrm>
            <a:off x="1098348" y="2114550"/>
            <a:ext cx="6858000" cy="385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p:cNvCxnSpPr/>
          <p:nvPr/>
        </p:nvCxnSpPr>
        <p:spPr>
          <a:xfrm>
            <a:off x="457200" y="838200"/>
            <a:ext cx="8140297"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灯片编号占位符 1"/>
          <p:cNvSpPr>
            <a:spLocks noGrp="1"/>
          </p:cNvSpPr>
          <p:nvPr>
            <p:ph type="sldNum" sz="quarter" idx="11"/>
          </p:nvPr>
        </p:nvSpPr>
        <p:spPr/>
        <p:txBody>
          <a:bodyPr/>
          <a:lstStyle/>
          <a:p>
            <a:fld id="{D70DDA84-61C3-874D-95B4-BC3725ED964D}" type="slidenum">
              <a:rPr kumimoji="1" lang="zh-CN" altLang="en-US" smtClean="0"/>
              <a:pPr/>
              <a:t>37</a:t>
            </a:fld>
            <a:endParaRPr kumimoji="1" lang="zh-CN" altLang="en-US"/>
          </a:p>
        </p:txBody>
      </p:sp>
    </p:spTree>
    <p:extLst>
      <p:ext uri="{BB962C8B-B14F-4D97-AF65-F5344CB8AC3E}">
        <p14:creationId xmlns:p14="http://schemas.microsoft.com/office/powerpoint/2010/main" val="4087770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strVal val="2/3*#ppt_w"/>
                                          </p:val>
                                        </p:tav>
                                        <p:tav tm="100000">
                                          <p:val>
                                            <p:strVal val="#ppt_w"/>
                                          </p:val>
                                        </p:tav>
                                      </p:tavLst>
                                    </p:anim>
                                    <p:anim calcmode="lin" valueType="num">
                                      <p:cBhvr>
                                        <p:cTn id="8" dur="500" fill="hold"/>
                                        <p:tgtEl>
                                          <p:spTgt spid="8"/>
                                        </p:tgtEl>
                                        <p:attrNameLst>
                                          <p:attrName>ppt_h</p:attrName>
                                        </p:attrNameLst>
                                      </p:cBhvr>
                                      <p:tavLst>
                                        <p:tav tm="0">
                                          <p:val>
                                            <p:strVal val="2/3*#ppt_h"/>
                                          </p:val>
                                        </p:tav>
                                        <p:tav tm="100000">
                                          <p:val>
                                            <p:strVal val="#ppt_h"/>
                                          </p:val>
                                        </p:tav>
                                      </p:tavLst>
                                    </p:anim>
                                  </p:childTnLst>
                                </p:cTn>
                              </p:par>
                            </p:childTnLst>
                          </p:cTn>
                        </p:par>
                        <p:par>
                          <p:cTn id="9" fill="hold">
                            <p:stCondLst>
                              <p:cond delay="500"/>
                            </p:stCondLst>
                            <p:childTnLst>
                              <p:par>
                                <p:cTn id="10" presetID="1" presetClass="mediacall" presetSubtype="0" fill="hold" nodeType="afterEffect">
                                  <p:stCondLst>
                                    <p:cond delay="0"/>
                                  </p:stCondLst>
                                  <p:childTnLst>
                                    <p:cmd type="call" cmd="playFrom(0.0)">
                                      <p:cBhvr>
                                        <p:cTn id="11" dur="3905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showWhenStopped="0">
                <p:cTn id="17" repeatCount="indefinite" fill="hold" display="0">
                  <p:stCondLst>
                    <p:cond delay="indefinite"/>
                  </p:stCondLst>
                </p:cTn>
                <p:tgtEl>
                  <p:spTgt spid="5"/>
                </p:tgtEl>
              </p:cMediaNode>
            </p:video>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lvl="0"/>
            <a:r>
              <a:rPr lang="zh-CN" altLang="en-US" dirty="0"/>
              <a:t>一、项目概述</a:t>
            </a:r>
          </a:p>
        </p:txBody>
      </p:sp>
      <p:sp>
        <p:nvSpPr>
          <p:cNvPr id="6" name="矩形 1"/>
          <p:cNvSpPr>
            <a:spLocks noChangeArrowheads="1"/>
          </p:cNvSpPr>
          <p:nvPr/>
        </p:nvSpPr>
        <p:spPr bwMode="auto">
          <a:xfrm>
            <a:off x="187961" y="870309"/>
            <a:ext cx="2709396" cy="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40000"/>
              </a:lnSpc>
            </a:pPr>
            <a:r>
              <a:rPr lang="zh-CN" altLang="en-US" sz="2800" b="1" dirty="0">
                <a:solidFill>
                  <a:srgbClr val="0000CC"/>
                </a:solidFill>
                <a:latin typeface="Times New Roman" pitchFamily="18" charset="0"/>
                <a:ea typeface="黑体" pitchFamily="49" charset="-122"/>
              </a:rPr>
              <a:t>（二）研究内容</a:t>
            </a:r>
            <a:endParaRPr lang="en-US" altLang="zh-CN" sz="2800" b="1" dirty="0">
              <a:solidFill>
                <a:srgbClr val="0000CC"/>
              </a:solidFill>
              <a:latin typeface="Times New Roman" pitchFamily="18" charset="0"/>
              <a:ea typeface="黑体" pitchFamily="49" charset="-122"/>
            </a:endParaRPr>
          </a:p>
        </p:txBody>
      </p:sp>
      <p:cxnSp>
        <p:nvCxnSpPr>
          <p:cNvPr id="17" name="直接连接符 16"/>
          <p:cNvCxnSpPr/>
          <p:nvPr/>
        </p:nvCxnSpPr>
        <p:spPr>
          <a:xfrm>
            <a:off x="457200" y="838200"/>
            <a:ext cx="8140297"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灯片编号占位符 4"/>
          <p:cNvSpPr>
            <a:spLocks noGrp="1"/>
          </p:cNvSpPr>
          <p:nvPr>
            <p:ph type="sldNum" sz="quarter" idx="11"/>
          </p:nvPr>
        </p:nvSpPr>
        <p:spPr/>
        <p:txBody>
          <a:bodyPr/>
          <a:lstStyle/>
          <a:p>
            <a:fld id="{D70DDA84-61C3-874D-95B4-BC3725ED964D}" type="slidenum">
              <a:rPr kumimoji="1" lang="zh-CN" altLang="en-US" smtClean="0"/>
              <a:pPr/>
              <a:t>4</a:t>
            </a:fld>
            <a:endParaRPr kumimoji="1" lang="zh-CN" altLang="en-US"/>
          </a:p>
        </p:txBody>
      </p:sp>
      <p:sp>
        <p:nvSpPr>
          <p:cNvPr id="4" name="Rectangle 2"/>
          <p:cNvSpPr>
            <a:spLocks noChangeArrowheads="1"/>
          </p:cNvSpPr>
          <p:nvPr/>
        </p:nvSpPr>
        <p:spPr bwMode="auto">
          <a:xfrm>
            <a:off x="3371850" y="14196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5"/>
          <p:cNvSpPr>
            <a:spLocks noChangeArrowheads="1"/>
          </p:cNvSpPr>
          <p:nvPr/>
        </p:nvSpPr>
        <p:spPr bwMode="auto">
          <a:xfrm>
            <a:off x="1846384" y="259486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文本框 10"/>
          <p:cNvSpPr txBox="1"/>
          <p:nvPr/>
        </p:nvSpPr>
        <p:spPr>
          <a:xfrm>
            <a:off x="597877" y="1495038"/>
            <a:ext cx="7999620" cy="70788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   根据课题研究的目标与指标，面向低分辨的侦察视频目标智能感知技术的研究将分为三个研究内容：</a:t>
            </a:r>
          </a:p>
        </p:txBody>
      </p:sp>
      <p:sp>
        <p:nvSpPr>
          <p:cNvPr id="2" name="圆角矩形 1"/>
          <p:cNvSpPr/>
          <p:nvPr/>
        </p:nvSpPr>
        <p:spPr>
          <a:xfrm>
            <a:off x="2286656" y="2484045"/>
            <a:ext cx="4366054" cy="667261"/>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面向低分辨率的侦察目标智能感知技术</a:t>
            </a:r>
          </a:p>
        </p:txBody>
      </p:sp>
      <p:sp>
        <p:nvSpPr>
          <p:cNvPr id="13" name="流程图: 磁盘 12"/>
          <p:cNvSpPr/>
          <p:nvPr/>
        </p:nvSpPr>
        <p:spPr>
          <a:xfrm>
            <a:off x="3198485" y="3912506"/>
            <a:ext cx="2064306" cy="1620647"/>
          </a:xfrm>
          <a:prstGeom prst="flowChartMagneticDisk">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zh-CN" sz="1600" b="1" dirty="0">
                <a:solidFill>
                  <a:schemeClr val="tx1"/>
                </a:solidFill>
                <a:latin typeface="微软雅黑" panose="020B0503020204020204" pitchFamily="34" charset="-122"/>
                <a:ea typeface="微软雅黑" panose="020B0503020204020204" pitchFamily="34" charset="-122"/>
              </a:rPr>
              <a:t>低分辨率视频目标文字检测与识别技术</a:t>
            </a:r>
          </a:p>
        </p:txBody>
      </p:sp>
      <p:sp>
        <p:nvSpPr>
          <p:cNvPr id="15" name="流程图: 磁盘 14"/>
          <p:cNvSpPr/>
          <p:nvPr/>
        </p:nvSpPr>
        <p:spPr>
          <a:xfrm>
            <a:off x="462337" y="3836158"/>
            <a:ext cx="1824319" cy="1696996"/>
          </a:xfrm>
          <a:prstGeom prst="flowChartMagneticDisk">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zh-CN" sz="1600" b="1" dirty="0">
                <a:solidFill>
                  <a:schemeClr val="tx1"/>
                </a:solidFill>
                <a:latin typeface="微软雅黑" panose="020B0503020204020204" pitchFamily="34" charset="-122"/>
                <a:ea typeface="微软雅黑" panose="020B0503020204020204" pitchFamily="34" charset="-122"/>
              </a:rPr>
              <a:t>低分辨率视频目标实时分类检测与识别跟踪技术</a:t>
            </a:r>
          </a:p>
        </p:txBody>
      </p:sp>
      <p:sp>
        <p:nvSpPr>
          <p:cNvPr id="16" name="流程图: 磁盘 15"/>
          <p:cNvSpPr/>
          <p:nvPr/>
        </p:nvSpPr>
        <p:spPr>
          <a:xfrm>
            <a:off x="6201712" y="3836157"/>
            <a:ext cx="1987282" cy="1696996"/>
          </a:xfrm>
          <a:prstGeom prst="flowChartMagneticDisk">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zh-CN" sz="1600" b="1" dirty="0">
                <a:solidFill>
                  <a:schemeClr val="tx1"/>
                </a:solidFill>
                <a:latin typeface="微软雅黑" panose="020B0503020204020204" pitchFamily="34" charset="-122"/>
                <a:ea typeface="微软雅黑" panose="020B0503020204020204" pitchFamily="34" charset="-122"/>
              </a:rPr>
              <a:t>低分辨率视频目标状态估计技术</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18" name="左大括号 17"/>
          <p:cNvSpPr/>
          <p:nvPr/>
        </p:nvSpPr>
        <p:spPr>
          <a:xfrm rot="5400000">
            <a:off x="3959438" y="488633"/>
            <a:ext cx="542400" cy="615264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8" name="矩形 7"/>
          <p:cNvSpPr/>
          <p:nvPr/>
        </p:nvSpPr>
        <p:spPr>
          <a:xfrm>
            <a:off x="1154314" y="3912219"/>
            <a:ext cx="327333" cy="369332"/>
          </a:xfrm>
          <a:prstGeom prst="rect">
            <a:avLst/>
          </a:prstGeom>
        </p:spPr>
        <p:txBody>
          <a:bodyPr wrap="none">
            <a:spAutoFit/>
          </a:bodyPr>
          <a:lstStyle/>
          <a:p>
            <a:pPr algn="ctr"/>
            <a:r>
              <a:rPr lang="en-US" altLang="zh-CN" b="1" dirty="0">
                <a:solidFill>
                  <a:srgbClr val="FF0000"/>
                </a:solidFill>
                <a:latin typeface="微软雅黑" panose="020B0503020204020204" pitchFamily="34" charset="-122"/>
                <a:ea typeface="微软雅黑" panose="020B0503020204020204" pitchFamily="34" charset="-122"/>
              </a:rPr>
              <a:t>1</a:t>
            </a:r>
            <a:endParaRPr lang="zh-CN" altLang="zh-CN" b="1" dirty="0">
              <a:solidFill>
                <a:srgbClr val="FF0000"/>
              </a:solidFill>
              <a:latin typeface="微软雅黑" panose="020B0503020204020204" pitchFamily="34" charset="-122"/>
              <a:ea typeface="微软雅黑" panose="020B0503020204020204" pitchFamily="34" charset="-122"/>
            </a:endParaRPr>
          </a:p>
        </p:txBody>
      </p:sp>
      <p:sp>
        <p:nvSpPr>
          <p:cNvPr id="19" name="矩形 18"/>
          <p:cNvSpPr/>
          <p:nvPr/>
        </p:nvSpPr>
        <p:spPr>
          <a:xfrm>
            <a:off x="4080517" y="4023262"/>
            <a:ext cx="327333" cy="369332"/>
          </a:xfrm>
          <a:prstGeom prst="rect">
            <a:avLst/>
          </a:prstGeom>
        </p:spPr>
        <p:txBody>
          <a:bodyPr wrap="none">
            <a:spAutoFit/>
          </a:bodyPr>
          <a:lstStyle/>
          <a:p>
            <a:pPr algn="ctr"/>
            <a:r>
              <a:rPr lang="en-US" altLang="zh-CN" b="1" dirty="0">
                <a:solidFill>
                  <a:srgbClr val="FF0000"/>
                </a:solidFill>
                <a:latin typeface="微软雅黑" panose="020B0503020204020204" pitchFamily="34" charset="-122"/>
                <a:ea typeface="微软雅黑" panose="020B0503020204020204" pitchFamily="34" charset="-122"/>
              </a:rPr>
              <a:t>2</a:t>
            </a:r>
            <a:endParaRPr lang="zh-CN" altLang="zh-CN" b="1" dirty="0">
              <a:solidFill>
                <a:srgbClr val="FF0000"/>
              </a:solidFill>
              <a:latin typeface="微软雅黑" panose="020B0503020204020204" pitchFamily="34" charset="-122"/>
              <a:ea typeface="微软雅黑" panose="020B0503020204020204" pitchFamily="34" charset="-122"/>
            </a:endParaRPr>
          </a:p>
        </p:txBody>
      </p:sp>
      <p:sp>
        <p:nvSpPr>
          <p:cNvPr id="20" name="矩形 19"/>
          <p:cNvSpPr/>
          <p:nvPr/>
        </p:nvSpPr>
        <p:spPr>
          <a:xfrm>
            <a:off x="7100324" y="3980372"/>
            <a:ext cx="327333" cy="369332"/>
          </a:xfrm>
          <a:prstGeom prst="rect">
            <a:avLst/>
          </a:prstGeom>
        </p:spPr>
        <p:txBody>
          <a:bodyPr wrap="none">
            <a:spAutoFit/>
          </a:bodyPr>
          <a:lstStyle/>
          <a:p>
            <a:pPr algn="ctr"/>
            <a:r>
              <a:rPr lang="en-US" altLang="zh-CN" b="1" dirty="0">
                <a:solidFill>
                  <a:srgbClr val="FF0000"/>
                </a:solidFill>
                <a:latin typeface="微软雅黑" panose="020B0503020204020204" pitchFamily="34" charset="-122"/>
                <a:ea typeface="微软雅黑" panose="020B0503020204020204" pitchFamily="34" charset="-122"/>
              </a:rPr>
              <a:t>3</a:t>
            </a:r>
            <a:endParaRPr lang="zh-CN" altLang="zh-CN"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27761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16"/>
          <p:cNvCxnSpPr/>
          <p:nvPr/>
        </p:nvCxnSpPr>
        <p:spPr>
          <a:xfrm>
            <a:off x="409682" y="855128"/>
            <a:ext cx="8140297"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79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80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80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标题 2"/>
          <p:cNvSpPr>
            <a:spLocks noGrp="1"/>
          </p:cNvSpPr>
          <p:nvPr>
            <p:ph type="title"/>
          </p:nvPr>
        </p:nvSpPr>
        <p:spPr>
          <a:xfrm>
            <a:off x="457200" y="181650"/>
            <a:ext cx="8229600" cy="561658"/>
          </a:xfrm>
        </p:spPr>
        <p:txBody>
          <a:bodyPr/>
          <a:lstStyle/>
          <a:p>
            <a:pPr lvl="0"/>
            <a:r>
              <a:rPr lang="zh-CN" altLang="en-US" dirty="0"/>
              <a:t>一、项目概述</a:t>
            </a:r>
          </a:p>
        </p:txBody>
      </p:sp>
      <p:cxnSp>
        <p:nvCxnSpPr>
          <p:cNvPr id="201" name="直接箭头连接符 200"/>
          <p:cNvCxnSpPr/>
          <p:nvPr/>
        </p:nvCxnSpPr>
        <p:spPr>
          <a:xfrm flipV="1">
            <a:off x="9263681" y="4335975"/>
            <a:ext cx="304706" cy="304706"/>
          </a:xfrm>
          <a:prstGeom prst="straightConnector1">
            <a:avLst/>
          </a:prstGeom>
          <a:ln w="12700">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1"/>
          </p:nvPr>
        </p:nvSpPr>
        <p:spPr/>
        <p:txBody>
          <a:bodyPr/>
          <a:lstStyle/>
          <a:p>
            <a:fld id="{D70DDA84-61C3-874D-95B4-BC3725ED964D}" type="slidenum">
              <a:rPr kumimoji="1" lang="zh-CN" altLang="en-US" smtClean="0"/>
              <a:pPr/>
              <a:t>5</a:t>
            </a:fld>
            <a:endParaRPr kumimoji="1" lang="zh-CN" altLang="en-US"/>
          </a:p>
        </p:txBody>
      </p:sp>
      <p:sp>
        <p:nvSpPr>
          <p:cNvPr id="6" name="矩形 5"/>
          <p:cNvSpPr/>
          <p:nvPr/>
        </p:nvSpPr>
        <p:spPr>
          <a:xfrm>
            <a:off x="3124095" y="6305036"/>
            <a:ext cx="2492990"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总体研究方案示意图</a:t>
            </a:r>
          </a:p>
        </p:txBody>
      </p:sp>
      <p:sp>
        <p:nvSpPr>
          <p:cNvPr id="3" name="文本框 2"/>
          <p:cNvSpPr txBox="1"/>
          <p:nvPr/>
        </p:nvSpPr>
        <p:spPr>
          <a:xfrm>
            <a:off x="344070" y="955413"/>
            <a:ext cx="3488009" cy="523220"/>
          </a:xfrm>
          <a:prstGeom prst="rect">
            <a:avLst/>
          </a:prstGeom>
          <a:noFill/>
        </p:spPr>
        <p:txBody>
          <a:bodyPr wrap="square" rtlCol="0">
            <a:spAutoFit/>
          </a:bodyPr>
          <a:lstStyle/>
          <a:p>
            <a:r>
              <a:rPr lang="zh-CN" altLang="en-US" sz="2800" b="1" dirty="0">
                <a:solidFill>
                  <a:srgbClr val="0000CC"/>
                </a:solidFill>
                <a:latin typeface="Times New Roman" pitchFamily="18" charset="0"/>
                <a:ea typeface="黑体" pitchFamily="49" charset="-122"/>
              </a:rPr>
              <a:t>（三）总体研究方案</a:t>
            </a:r>
          </a:p>
        </p:txBody>
      </p:sp>
      <p:sp>
        <p:nvSpPr>
          <p:cNvPr id="7" name="圆角矩形 6"/>
          <p:cNvSpPr/>
          <p:nvPr/>
        </p:nvSpPr>
        <p:spPr>
          <a:xfrm>
            <a:off x="898788" y="1598435"/>
            <a:ext cx="7627172" cy="4687079"/>
          </a:xfrm>
          <a:prstGeom prst="roundRect">
            <a:avLst/>
          </a:prstGeom>
          <a:solidFill>
            <a:schemeClr val="bg1"/>
          </a:solidFill>
          <a:ln>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a:solidFill>
                  <a:schemeClr val="tx1"/>
                </a:solidFill>
              </a:rPr>
              <a:t>融合</a:t>
            </a:r>
            <a:endParaRPr lang="zh-CN" altLang="en-US" dirty="0">
              <a:solidFill>
                <a:schemeClr val="tx1"/>
              </a:solidFill>
            </a:endParaRPr>
          </a:p>
        </p:txBody>
      </p:sp>
      <p:sp>
        <p:nvSpPr>
          <p:cNvPr id="8" name="矩形 7"/>
          <p:cNvSpPr/>
          <p:nvPr/>
        </p:nvSpPr>
        <p:spPr>
          <a:xfrm>
            <a:off x="178148" y="2538807"/>
            <a:ext cx="768525" cy="1420009"/>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b="1" dirty="0">
                <a:solidFill>
                  <a:srgbClr val="FF0000"/>
                </a:solidFill>
                <a:latin typeface="微软雅黑" panose="020B0503020204020204" pitchFamily="34" charset="-122"/>
                <a:ea typeface="微软雅黑" panose="020B0503020204020204" pitchFamily="34" charset="-122"/>
              </a:rPr>
              <a:t>数据源</a:t>
            </a:r>
            <a:endParaRPr lang="en-US" altLang="zh-CN" sz="1400" b="1" dirty="0">
              <a:solidFill>
                <a:srgbClr val="FF0000"/>
              </a:solidFill>
              <a:latin typeface="微软雅黑" panose="020B0503020204020204" pitchFamily="34" charset="-122"/>
              <a:ea typeface="微软雅黑" panose="020B0503020204020204" pitchFamily="34" charset="-122"/>
            </a:endParaRPr>
          </a:p>
          <a:p>
            <a:pPr algn="ctr"/>
            <a:endParaRPr lang="en-US" altLang="zh-CN" sz="1600" dirty="0"/>
          </a:p>
          <a:p>
            <a:pPr algn="ctr"/>
            <a:endParaRPr lang="en-US" altLang="zh-CN" sz="1600" dirty="0"/>
          </a:p>
          <a:p>
            <a:pPr algn="ctr"/>
            <a:endParaRPr lang="zh-CN" altLang="en-US" sz="1600" dirty="0"/>
          </a:p>
        </p:txBody>
      </p:sp>
      <p:sp>
        <p:nvSpPr>
          <p:cNvPr id="9" name="矩形 8"/>
          <p:cNvSpPr/>
          <p:nvPr/>
        </p:nvSpPr>
        <p:spPr>
          <a:xfrm>
            <a:off x="224193" y="3499585"/>
            <a:ext cx="646331" cy="369332"/>
          </a:xfrm>
          <a:prstGeom prst="rect">
            <a:avLst/>
          </a:prstGeom>
        </p:spPr>
        <p:txBody>
          <a:bodyPr wrap="none">
            <a:spAutoFit/>
          </a:bodyPr>
          <a:lstStyle/>
          <a:p>
            <a:pPr algn="ctr"/>
            <a:r>
              <a:rPr lang="zh-CN" altLang="en-US" dirty="0"/>
              <a:t>红外</a:t>
            </a:r>
            <a:endParaRPr lang="en-US" altLang="zh-CN" dirty="0"/>
          </a:p>
        </p:txBody>
      </p:sp>
      <p:sp>
        <p:nvSpPr>
          <p:cNvPr id="10" name="矩形 9"/>
          <p:cNvSpPr/>
          <p:nvPr/>
        </p:nvSpPr>
        <p:spPr>
          <a:xfrm>
            <a:off x="121620" y="3083864"/>
            <a:ext cx="877163" cy="369332"/>
          </a:xfrm>
          <a:prstGeom prst="rect">
            <a:avLst/>
          </a:prstGeom>
        </p:spPr>
        <p:txBody>
          <a:bodyPr wrap="none">
            <a:spAutoFit/>
          </a:bodyPr>
          <a:lstStyle/>
          <a:p>
            <a:pPr algn="ctr"/>
            <a:r>
              <a:rPr lang="zh-CN" altLang="en-US" dirty="0"/>
              <a:t>可见光</a:t>
            </a:r>
            <a:endParaRPr lang="en-US" altLang="zh-CN" dirty="0"/>
          </a:p>
        </p:txBody>
      </p:sp>
      <p:sp>
        <p:nvSpPr>
          <p:cNvPr id="11" name="圆角矩形 10"/>
          <p:cNvSpPr/>
          <p:nvPr/>
        </p:nvSpPr>
        <p:spPr>
          <a:xfrm>
            <a:off x="1299357" y="2817259"/>
            <a:ext cx="2085379" cy="15976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19" name="圆角矩形 18"/>
          <p:cNvSpPr/>
          <p:nvPr/>
        </p:nvSpPr>
        <p:spPr>
          <a:xfrm>
            <a:off x="3630250" y="2975016"/>
            <a:ext cx="2454977" cy="169976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21" name="圆角矩形 20"/>
          <p:cNvSpPr/>
          <p:nvPr/>
        </p:nvSpPr>
        <p:spPr>
          <a:xfrm>
            <a:off x="3124095" y="1710256"/>
            <a:ext cx="2449750" cy="938814"/>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23" name="圆角矩形 22"/>
          <p:cNvSpPr/>
          <p:nvPr/>
        </p:nvSpPr>
        <p:spPr>
          <a:xfrm>
            <a:off x="6455007" y="2179662"/>
            <a:ext cx="1857947" cy="13151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13" name="矩形 12"/>
          <p:cNvSpPr/>
          <p:nvPr/>
        </p:nvSpPr>
        <p:spPr>
          <a:xfrm>
            <a:off x="4210684" y="4137537"/>
            <a:ext cx="1569660"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运动目标感知</a:t>
            </a:r>
            <a:endParaRPr lang="zh-CN" altLang="en-US" dirty="0"/>
          </a:p>
        </p:txBody>
      </p:sp>
      <p:sp>
        <p:nvSpPr>
          <p:cNvPr id="24" name="圆角矩形 23"/>
          <p:cNvSpPr/>
          <p:nvPr/>
        </p:nvSpPr>
        <p:spPr>
          <a:xfrm>
            <a:off x="1340796" y="3282140"/>
            <a:ext cx="881292" cy="59669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tx1"/>
                </a:solidFill>
              </a:rPr>
              <a:t>图像超分辨率</a:t>
            </a:r>
          </a:p>
        </p:txBody>
      </p:sp>
      <p:sp>
        <p:nvSpPr>
          <p:cNvPr id="25" name="圆角矩形 24"/>
          <p:cNvSpPr/>
          <p:nvPr/>
        </p:nvSpPr>
        <p:spPr>
          <a:xfrm>
            <a:off x="2436815" y="3273650"/>
            <a:ext cx="881292" cy="59669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tx1"/>
                </a:solidFill>
              </a:rPr>
              <a:t>图像增强</a:t>
            </a:r>
          </a:p>
        </p:txBody>
      </p:sp>
      <p:cxnSp>
        <p:nvCxnSpPr>
          <p:cNvPr id="28" name="直接箭头连接符 27"/>
          <p:cNvCxnSpPr/>
          <p:nvPr/>
        </p:nvCxnSpPr>
        <p:spPr>
          <a:xfrm>
            <a:off x="2234682" y="3580485"/>
            <a:ext cx="214727" cy="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1" name="矩形 30"/>
          <p:cNvSpPr/>
          <p:nvPr/>
        </p:nvSpPr>
        <p:spPr>
          <a:xfrm>
            <a:off x="1684196" y="3979114"/>
            <a:ext cx="1107996"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图像重建</a:t>
            </a:r>
            <a:endParaRPr lang="zh-CN" altLang="en-US" dirty="0"/>
          </a:p>
        </p:txBody>
      </p:sp>
      <p:sp>
        <p:nvSpPr>
          <p:cNvPr id="32" name="圆角矩形 31"/>
          <p:cNvSpPr/>
          <p:nvPr/>
        </p:nvSpPr>
        <p:spPr>
          <a:xfrm>
            <a:off x="3213633" y="1778999"/>
            <a:ext cx="881292" cy="59669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tx1"/>
                </a:solidFill>
              </a:rPr>
              <a:t>船名区域检测</a:t>
            </a:r>
          </a:p>
        </p:txBody>
      </p:sp>
      <p:sp>
        <p:nvSpPr>
          <p:cNvPr id="33" name="圆角矩形 32"/>
          <p:cNvSpPr/>
          <p:nvPr/>
        </p:nvSpPr>
        <p:spPr>
          <a:xfrm>
            <a:off x="4474893" y="1859505"/>
            <a:ext cx="1088555" cy="405595"/>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tx1"/>
                </a:solidFill>
              </a:rPr>
              <a:t>船名识别</a:t>
            </a:r>
          </a:p>
        </p:txBody>
      </p:sp>
      <p:cxnSp>
        <p:nvCxnSpPr>
          <p:cNvPr id="34" name="直接箭头连接符 33"/>
          <p:cNvCxnSpPr>
            <a:stCxn id="32" idx="3"/>
          </p:cNvCxnSpPr>
          <p:nvPr/>
        </p:nvCxnSpPr>
        <p:spPr>
          <a:xfrm flipV="1">
            <a:off x="4094925" y="2077325"/>
            <a:ext cx="343091" cy="19"/>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6" name="矩形 35"/>
          <p:cNvSpPr/>
          <p:nvPr/>
        </p:nvSpPr>
        <p:spPr>
          <a:xfrm>
            <a:off x="3685783" y="2333437"/>
            <a:ext cx="1800493"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船名检测与识别</a:t>
            </a:r>
            <a:endParaRPr lang="zh-CN" altLang="en-US" dirty="0"/>
          </a:p>
        </p:txBody>
      </p:sp>
      <p:sp>
        <p:nvSpPr>
          <p:cNvPr id="14" name="矩形 13"/>
          <p:cNvSpPr/>
          <p:nvPr/>
        </p:nvSpPr>
        <p:spPr>
          <a:xfrm>
            <a:off x="6491761" y="3088984"/>
            <a:ext cx="1569660"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目标状态估计</a:t>
            </a:r>
            <a:endParaRPr lang="zh-CN" altLang="en-US" dirty="0"/>
          </a:p>
        </p:txBody>
      </p:sp>
      <p:sp>
        <p:nvSpPr>
          <p:cNvPr id="37" name="圆角矩形 36"/>
          <p:cNvSpPr/>
          <p:nvPr/>
        </p:nvSpPr>
        <p:spPr>
          <a:xfrm>
            <a:off x="3832080" y="3345174"/>
            <a:ext cx="478935" cy="488833"/>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tx1"/>
                </a:solidFill>
              </a:rPr>
              <a:t>检测</a:t>
            </a:r>
          </a:p>
        </p:txBody>
      </p:sp>
      <p:sp>
        <p:nvSpPr>
          <p:cNvPr id="38" name="圆角矩形 37"/>
          <p:cNvSpPr/>
          <p:nvPr/>
        </p:nvSpPr>
        <p:spPr>
          <a:xfrm>
            <a:off x="4598982" y="3327578"/>
            <a:ext cx="478935" cy="488833"/>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tx1"/>
                </a:solidFill>
              </a:rPr>
              <a:t>识别</a:t>
            </a:r>
          </a:p>
        </p:txBody>
      </p:sp>
      <p:sp>
        <p:nvSpPr>
          <p:cNvPr id="39" name="圆角矩形 38"/>
          <p:cNvSpPr/>
          <p:nvPr/>
        </p:nvSpPr>
        <p:spPr>
          <a:xfrm>
            <a:off x="5382278" y="3336068"/>
            <a:ext cx="478935" cy="488833"/>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tx1"/>
                </a:solidFill>
              </a:rPr>
              <a:t>跟踪</a:t>
            </a:r>
          </a:p>
        </p:txBody>
      </p:sp>
      <p:cxnSp>
        <p:nvCxnSpPr>
          <p:cNvPr id="40" name="直接箭头连接符 39"/>
          <p:cNvCxnSpPr/>
          <p:nvPr/>
        </p:nvCxnSpPr>
        <p:spPr>
          <a:xfrm>
            <a:off x="4348970" y="3571994"/>
            <a:ext cx="214727" cy="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直接箭头连接符 40"/>
          <p:cNvCxnSpPr/>
          <p:nvPr/>
        </p:nvCxnSpPr>
        <p:spPr>
          <a:xfrm>
            <a:off x="5077917" y="3593036"/>
            <a:ext cx="214727" cy="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3" name="圆角矩形 42"/>
          <p:cNvSpPr/>
          <p:nvPr/>
        </p:nvSpPr>
        <p:spPr>
          <a:xfrm>
            <a:off x="6634442" y="2346933"/>
            <a:ext cx="672368" cy="488833"/>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tx1"/>
                </a:solidFill>
              </a:rPr>
              <a:t>目标定位</a:t>
            </a:r>
          </a:p>
        </p:txBody>
      </p:sp>
      <p:sp>
        <p:nvSpPr>
          <p:cNvPr id="44" name="圆角矩形 43"/>
          <p:cNvSpPr/>
          <p:nvPr/>
        </p:nvSpPr>
        <p:spPr>
          <a:xfrm>
            <a:off x="7417788" y="2338501"/>
            <a:ext cx="672368" cy="488833"/>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tx1"/>
                </a:solidFill>
              </a:rPr>
              <a:t>目标状态</a:t>
            </a:r>
          </a:p>
        </p:txBody>
      </p:sp>
      <p:sp>
        <p:nvSpPr>
          <p:cNvPr id="45" name="圆角矩形 44"/>
          <p:cNvSpPr/>
          <p:nvPr/>
        </p:nvSpPr>
        <p:spPr>
          <a:xfrm>
            <a:off x="1655626" y="4770432"/>
            <a:ext cx="1619556" cy="107959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46" name="圆角矩形 45"/>
          <p:cNvSpPr/>
          <p:nvPr/>
        </p:nvSpPr>
        <p:spPr>
          <a:xfrm>
            <a:off x="2518483" y="4930089"/>
            <a:ext cx="672368" cy="488833"/>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tx1"/>
                </a:solidFill>
              </a:rPr>
              <a:t>双模融合</a:t>
            </a:r>
          </a:p>
        </p:txBody>
      </p:sp>
      <p:sp>
        <p:nvSpPr>
          <p:cNvPr id="47" name="圆角矩形 46"/>
          <p:cNvSpPr/>
          <p:nvPr/>
        </p:nvSpPr>
        <p:spPr>
          <a:xfrm>
            <a:off x="1698407" y="4935268"/>
            <a:ext cx="672368" cy="488833"/>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tx1"/>
                </a:solidFill>
              </a:rPr>
              <a:t>特征提取</a:t>
            </a:r>
          </a:p>
        </p:txBody>
      </p:sp>
      <p:sp>
        <p:nvSpPr>
          <p:cNvPr id="48" name="圆角矩形 47"/>
          <p:cNvSpPr/>
          <p:nvPr/>
        </p:nvSpPr>
        <p:spPr>
          <a:xfrm>
            <a:off x="5688316" y="4796552"/>
            <a:ext cx="2094500" cy="1139732"/>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42" name="矩形 41"/>
          <p:cNvSpPr/>
          <p:nvPr/>
        </p:nvSpPr>
        <p:spPr>
          <a:xfrm>
            <a:off x="1877159" y="5468122"/>
            <a:ext cx="1107996" cy="369332"/>
          </a:xfrm>
          <a:prstGeom prst="rect">
            <a:avLst/>
          </a:prstGeom>
        </p:spPr>
        <p:txBody>
          <a:bodyPr wrap="none">
            <a:spAutoFit/>
          </a:bodyPr>
          <a:lstStyle/>
          <a:p>
            <a:pPr algn="ctr"/>
            <a:r>
              <a:rPr lang="zh-CN" altLang="en-US" dirty="0"/>
              <a:t>图像融合</a:t>
            </a:r>
          </a:p>
        </p:txBody>
      </p:sp>
      <p:sp>
        <p:nvSpPr>
          <p:cNvPr id="49" name="矩形 48"/>
          <p:cNvSpPr/>
          <p:nvPr/>
        </p:nvSpPr>
        <p:spPr>
          <a:xfrm>
            <a:off x="5839388" y="5505026"/>
            <a:ext cx="1800494" cy="369332"/>
          </a:xfrm>
          <a:prstGeom prst="rect">
            <a:avLst/>
          </a:prstGeom>
        </p:spPr>
        <p:txBody>
          <a:bodyPr wrap="none">
            <a:spAutoFit/>
          </a:bodyPr>
          <a:lstStyle/>
          <a:p>
            <a:pPr algn="ctr"/>
            <a:r>
              <a:rPr lang="zh-CN" altLang="en-US" dirty="0"/>
              <a:t>目标识别特征库</a:t>
            </a:r>
          </a:p>
        </p:txBody>
      </p:sp>
      <p:sp>
        <p:nvSpPr>
          <p:cNvPr id="52" name="燕尾形箭头 51"/>
          <p:cNvSpPr/>
          <p:nvPr/>
        </p:nvSpPr>
        <p:spPr>
          <a:xfrm rot="2357272">
            <a:off x="257418" y="1402403"/>
            <a:ext cx="890783" cy="337609"/>
          </a:xfrm>
          <a:prstGeom prst="notchedRightArrow">
            <a:avLst>
              <a:gd name="adj1" fmla="val 50000"/>
              <a:gd name="adj2" fmla="val 138041"/>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5" name="圆角矩形 54"/>
          <p:cNvSpPr/>
          <p:nvPr/>
        </p:nvSpPr>
        <p:spPr>
          <a:xfrm>
            <a:off x="1090040" y="1606298"/>
            <a:ext cx="857923" cy="652248"/>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solidFill>
                  <a:schemeClr val="tx1"/>
                </a:solidFill>
              </a:rPr>
              <a:t>训练数据</a:t>
            </a:r>
          </a:p>
        </p:txBody>
      </p:sp>
      <p:sp>
        <p:nvSpPr>
          <p:cNvPr id="54" name="矩形 53"/>
          <p:cNvSpPr/>
          <p:nvPr/>
        </p:nvSpPr>
        <p:spPr>
          <a:xfrm rot="2087601">
            <a:off x="-10340" y="1653246"/>
            <a:ext cx="1103276" cy="369332"/>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自动标注</a:t>
            </a:r>
            <a:endParaRPr lang="zh-CN" altLang="en-US" dirty="0"/>
          </a:p>
        </p:txBody>
      </p:sp>
      <p:sp>
        <p:nvSpPr>
          <p:cNvPr id="56" name="矩形 55"/>
          <p:cNvSpPr/>
          <p:nvPr/>
        </p:nvSpPr>
        <p:spPr>
          <a:xfrm>
            <a:off x="8393795" y="2970677"/>
            <a:ext cx="717872" cy="1420009"/>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b="1" dirty="0">
                <a:solidFill>
                  <a:srgbClr val="FF0000"/>
                </a:solidFill>
                <a:latin typeface="微软雅黑" panose="020B0503020204020204" pitchFamily="34" charset="-122"/>
                <a:ea typeface="微软雅黑" panose="020B0503020204020204" pitchFamily="34" charset="-122"/>
              </a:rPr>
              <a:t>数据源</a:t>
            </a:r>
            <a:endParaRPr lang="en-US" altLang="zh-CN" sz="1400" b="1" dirty="0">
              <a:solidFill>
                <a:srgbClr val="FF0000"/>
              </a:solidFill>
              <a:latin typeface="微软雅黑" panose="020B0503020204020204" pitchFamily="34" charset="-122"/>
              <a:ea typeface="微软雅黑" panose="020B0503020204020204" pitchFamily="34" charset="-122"/>
            </a:endParaRPr>
          </a:p>
          <a:p>
            <a:pPr algn="ctr"/>
            <a:endParaRPr lang="en-US" altLang="zh-CN" sz="1600" dirty="0"/>
          </a:p>
          <a:p>
            <a:pPr algn="ctr"/>
            <a:endParaRPr lang="en-US" altLang="zh-CN" sz="1600" dirty="0"/>
          </a:p>
          <a:p>
            <a:pPr algn="ctr"/>
            <a:endParaRPr lang="zh-CN" altLang="en-US" sz="1600" dirty="0"/>
          </a:p>
        </p:txBody>
      </p:sp>
      <p:sp>
        <p:nvSpPr>
          <p:cNvPr id="57" name="矩形 56"/>
          <p:cNvSpPr/>
          <p:nvPr/>
        </p:nvSpPr>
        <p:spPr>
          <a:xfrm>
            <a:off x="8428371" y="3999385"/>
            <a:ext cx="646331" cy="369332"/>
          </a:xfrm>
          <a:prstGeom prst="rect">
            <a:avLst/>
          </a:prstGeom>
        </p:spPr>
        <p:txBody>
          <a:bodyPr wrap="none">
            <a:spAutoFit/>
          </a:bodyPr>
          <a:lstStyle/>
          <a:p>
            <a:pPr algn="ctr"/>
            <a:r>
              <a:rPr lang="zh-CN" altLang="en-US" dirty="0"/>
              <a:t>光电</a:t>
            </a:r>
            <a:endParaRPr lang="en-US" altLang="zh-CN" dirty="0"/>
          </a:p>
        </p:txBody>
      </p:sp>
      <p:sp>
        <p:nvSpPr>
          <p:cNvPr id="58" name="矩形 57"/>
          <p:cNvSpPr/>
          <p:nvPr/>
        </p:nvSpPr>
        <p:spPr>
          <a:xfrm>
            <a:off x="8319940" y="3658167"/>
            <a:ext cx="821059" cy="307777"/>
          </a:xfrm>
          <a:prstGeom prst="rect">
            <a:avLst/>
          </a:prstGeom>
        </p:spPr>
        <p:txBody>
          <a:bodyPr wrap="none">
            <a:spAutoFit/>
          </a:bodyPr>
          <a:lstStyle/>
          <a:p>
            <a:pPr algn="ctr"/>
            <a:r>
              <a:rPr lang="en-US" altLang="zh-CN" sz="1400" dirty="0"/>
              <a:t>SNS/GPS</a:t>
            </a:r>
          </a:p>
        </p:txBody>
      </p:sp>
      <p:cxnSp>
        <p:nvCxnSpPr>
          <p:cNvPr id="59" name="直接箭头连接符 58"/>
          <p:cNvCxnSpPr/>
          <p:nvPr/>
        </p:nvCxnSpPr>
        <p:spPr>
          <a:xfrm>
            <a:off x="979183" y="3458297"/>
            <a:ext cx="320174" cy="19"/>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3" name="肘形连接符 62"/>
          <p:cNvCxnSpPr>
            <a:stCxn id="11" idx="0"/>
          </p:cNvCxnSpPr>
          <p:nvPr/>
        </p:nvCxnSpPr>
        <p:spPr>
          <a:xfrm rot="5400000" flipH="1" flipV="1">
            <a:off x="2374432" y="2147278"/>
            <a:ext cx="637596" cy="702367"/>
          </a:xfrm>
          <a:prstGeom prst="bentConnector2">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5" name="直接箭头连接符 64"/>
          <p:cNvCxnSpPr/>
          <p:nvPr/>
        </p:nvCxnSpPr>
        <p:spPr>
          <a:xfrm>
            <a:off x="3384736" y="3743624"/>
            <a:ext cx="214727" cy="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6" name="肘形连接符 65"/>
          <p:cNvCxnSpPr>
            <a:stCxn id="19" idx="3"/>
            <a:endCxn id="23" idx="1"/>
          </p:cNvCxnSpPr>
          <p:nvPr/>
        </p:nvCxnSpPr>
        <p:spPr>
          <a:xfrm flipV="1">
            <a:off x="6085227" y="2837237"/>
            <a:ext cx="369780" cy="987664"/>
          </a:xfrm>
          <a:prstGeom prst="bentConnector3">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0" name="肘形连接符 69"/>
          <p:cNvCxnSpPr>
            <a:stCxn id="56" idx="0"/>
            <a:endCxn id="23" idx="3"/>
          </p:cNvCxnSpPr>
          <p:nvPr/>
        </p:nvCxnSpPr>
        <p:spPr>
          <a:xfrm rot="16200000" flipV="1">
            <a:off x="8466123" y="2684068"/>
            <a:ext cx="133440" cy="439777"/>
          </a:xfrm>
          <a:prstGeom prst="bentConnector2">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4" name="肘形连接符 73"/>
          <p:cNvCxnSpPr>
            <a:stCxn id="8" idx="2"/>
            <a:endCxn id="45" idx="1"/>
          </p:cNvCxnSpPr>
          <p:nvPr/>
        </p:nvCxnSpPr>
        <p:spPr>
          <a:xfrm rot="16200000" flipH="1">
            <a:off x="433310" y="4087916"/>
            <a:ext cx="1351416" cy="1093215"/>
          </a:xfrm>
          <a:prstGeom prst="bentConnector2">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6" name="肘形连接符 75"/>
          <p:cNvCxnSpPr>
            <a:endCxn id="19" idx="2"/>
          </p:cNvCxnSpPr>
          <p:nvPr/>
        </p:nvCxnSpPr>
        <p:spPr>
          <a:xfrm flipV="1">
            <a:off x="3303756" y="4674785"/>
            <a:ext cx="1553983" cy="661827"/>
          </a:xfrm>
          <a:prstGeom prst="bentConnector2">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2" name="矩形 81"/>
          <p:cNvSpPr/>
          <p:nvPr/>
        </p:nvSpPr>
        <p:spPr>
          <a:xfrm>
            <a:off x="6217260" y="4935078"/>
            <a:ext cx="1226618" cy="461665"/>
          </a:xfrm>
          <a:prstGeom prst="rect">
            <a:avLst/>
          </a:prstGeom>
        </p:spPr>
        <p:txBody>
          <a:bodyPr wrap="none">
            <a:spAutoFit/>
          </a:bodyPr>
          <a:lstStyle/>
          <a:p>
            <a:pPr algn="ctr"/>
            <a:r>
              <a:rPr lang="zh-CN" altLang="en-US" sz="1200" dirty="0"/>
              <a:t>目标</a:t>
            </a:r>
            <a:r>
              <a:rPr lang="en-US" altLang="zh-CN" sz="1200" dirty="0"/>
              <a:t>/</a:t>
            </a:r>
            <a:r>
              <a:rPr lang="zh-CN" altLang="en-US" sz="1200" dirty="0"/>
              <a:t>位置</a:t>
            </a:r>
            <a:r>
              <a:rPr lang="en-US" altLang="zh-CN" sz="1200" dirty="0"/>
              <a:t>/</a:t>
            </a:r>
            <a:r>
              <a:rPr lang="zh-CN" altLang="en-US" sz="1200" dirty="0"/>
              <a:t>属性</a:t>
            </a:r>
            <a:endParaRPr lang="en-US" altLang="zh-CN" sz="1200" dirty="0"/>
          </a:p>
          <a:p>
            <a:pPr algn="ctr"/>
            <a:r>
              <a:rPr lang="en-US" altLang="zh-CN" sz="1200" dirty="0"/>
              <a:t>/</a:t>
            </a:r>
            <a:r>
              <a:rPr lang="zh-CN" altLang="en-US" sz="1200" dirty="0"/>
              <a:t>类别</a:t>
            </a:r>
            <a:r>
              <a:rPr lang="en-US" altLang="zh-CN" sz="1200" dirty="0"/>
              <a:t>/</a:t>
            </a:r>
            <a:r>
              <a:rPr lang="zh-CN" altLang="en-US" sz="1200" dirty="0"/>
              <a:t>特征</a:t>
            </a:r>
          </a:p>
        </p:txBody>
      </p:sp>
      <p:cxnSp>
        <p:nvCxnSpPr>
          <p:cNvPr id="83" name="肘形连接符 82"/>
          <p:cNvCxnSpPr>
            <a:stCxn id="19" idx="3"/>
          </p:cNvCxnSpPr>
          <p:nvPr/>
        </p:nvCxnSpPr>
        <p:spPr>
          <a:xfrm>
            <a:off x="6085227" y="3824901"/>
            <a:ext cx="650339" cy="945531"/>
          </a:xfrm>
          <a:prstGeom prst="bentConnector2">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9632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11"/>
                                        </p:tgtEl>
                                        <p:attrNameLst>
                                          <p:attrName>style.color</p:attrName>
                                        </p:attrNameLst>
                                      </p:cBhvr>
                                      <p:to>
                                        <a:schemeClr val="accent2"/>
                                      </p:to>
                                    </p:animClr>
                                    <p:animClr clrSpc="rgb" dir="cw">
                                      <p:cBhvr>
                                        <p:cTn id="7" dur="500" fill="hold"/>
                                        <p:tgtEl>
                                          <p:spTgt spid="11"/>
                                        </p:tgtEl>
                                        <p:attrNameLst>
                                          <p:attrName>fillcolor</p:attrName>
                                        </p:attrNameLst>
                                      </p:cBhvr>
                                      <p:to>
                                        <a:schemeClr val="accent2"/>
                                      </p:to>
                                    </p:animClr>
                                    <p:set>
                                      <p:cBhvr>
                                        <p:cTn id="8" dur="500" fill="hold"/>
                                        <p:tgtEl>
                                          <p:spTgt spid="11"/>
                                        </p:tgtEl>
                                        <p:attrNameLst>
                                          <p:attrName>fill.type</p:attrName>
                                        </p:attrNameLst>
                                      </p:cBhvr>
                                      <p:to>
                                        <p:strVal val="solid"/>
                                      </p:to>
                                    </p:set>
                                    <p:set>
                                      <p:cBhvr>
                                        <p:cTn id="9" dur="500" fill="hold"/>
                                        <p:tgtEl>
                                          <p:spTgt spid="1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汇报提纲</a:t>
            </a:r>
            <a:endParaRPr lang="zh-CN" altLang="en-US" dirty="0"/>
          </a:p>
        </p:txBody>
      </p:sp>
      <p:graphicFrame>
        <p:nvGraphicFramePr>
          <p:cNvPr id="22" name="图示 21"/>
          <p:cNvGraphicFramePr/>
          <p:nvPr>
            <p:extLst>
              <p:ext uri="{D42A27DB-BD31-4B8C-83A1-F6EECF244321}">
                <p14:modId xmlns:p14="http://schemas.microsoft.com/office/powerpoint/2010/main" val="403772743"/>
              </p:ext>
            </p:extLst>
          </p:nvPr>
        </p:nvGraphicFramePr>
        <p:xfrm>
          <a:off x="694744" y="1163782"/>
          <a:ext cx="7902753" cy="49031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3" name="直接连接符 12"/>
          <p:cNvCxnSpPr/>
          <p:nvPr/>
        </p:nvCxnSpPr>
        <p:spPr>
          <a:xfrm>
            <a:off x="457200" y="838200"/>
            <a:ext cx="8140297"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灯片编号占位符 1"/>
          <p:cNvSpPr>
            <a:spLocks noGrp="1"/>
          </p:cNvSpPr>
          <p:nvPr>
            <p:ph type="sldNum" sz="quarter" idx="11"/>
          </p:nvPr>
        </p:nvSpPr>
        <p:spPr/>
        <p:txBody>
          <a:bodyPr/>
          <a:lstStyle/>
          <a:p>
            <a:fld id="{D70DDA84-61C3-874D-95B4-BC3725ED964D}" type="slidenum">
              <a:rPr kumimoji="1" lang="zh-CN" altLang="en-US" smtClean="0"/>
              <a:pPr/>
              <a:t>6</a:t>
            </a:fld>
            <a:r>
              <a:rPr kumimoji="1" lang="en-US" altLang="zh-CN" dirty="0"/>
              <a:t>/54</a:t>
            </a:r>
            <a:endParaRPr kumimoji="1" lang="zh-CN" altLang="en-US" dirty="0"/>
          </a:p>
        </p:txBody>
      </p:sp>
    </p:spTree>
    <p:extLst>
      <p:ext uri="{BB962C8B-B14F-4D97-AF65-F5344CB8AC3E}">
        <p14:creationId xmlns:p14="http://schemas.microsoft.com/office/powerpoint/2010/main" val="2480387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二、研究内容与指标完成情况</a:t>
            </a:r>
          </a:p>
        </p:txBody>
      </p:sp>
      <p:cxnSp>
        <p:nvCxnSpPr>
          <p:cNvPr id="13" name="直接连接符 12"/>
          <p:cNvCxnSpPr/>
          <p:nvPr/>
        </p:nvCxnSpPr>
        <p:spPr>
          <a:xfrm>
            <a:off x="457200" y="838200"/>
            <a:ext cx="8140297"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灯片编号占位符 1"/>
          <p:cNvSpPr>
            <a:spLocks noGrp="1"/>
          </p:cNvSpPr>
          <p:nvPr>
            <p:ph type="sldNum" sz="quarter" idx="11"/>
          </p:nvPr>
        </p:nvSpPr>
        <p:spPr/>
        <p:txBody>
          <a:bodyPr/>
          <a:lstStyle/>
          <a:p>
            <a:fld id="{D70DDA84-61C3-874D-95B4-BC3725ED964D}" type="slidenum">
              <a:rPr kumimoji="1" lang="zh-CN" altLang="en-US" smtClean="0"/>
              <a:pPr/>
              <a:t>7</a:t>
            </a:fld>
            <a:r>
              <a:rPr kumimoji="1" lang="en-US" altLang="zh-CN" dirty="0"/>
              <a:t>/54</a:t>
            </a:r>
            <a:endParaRPr kumimoji="1" lang="zh-CN" altLang="en-US" dirty="0"/>
          </a:p>
        </p:txBody>
      </p:sp>
      <p:sp>
        <p:nvSpPr>
          <p:cNvPr id="5" name="矩形 1"/>
          <p:cNvSpPr>
            <a:spLocks noChangeArrowheads="1"/>
          </p:cNvSpPr>
          <p:nvPr/>
        </p:nvSpPr>
        <p:spPr bwMode="auto">
          <a:xfrm>
            <a:off x="76509" y="883379"/>
            <a:ext cx="9110186" cy="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40000"/>
              </a:lnSpc>
            </a:pPr>
            <a:r>
              <a:rPr lang="en-US" altLang="zh-CN" sz="2800" b="1" dirty="0">
                <a:solidFill>
                  <a:srgbClr val="0000CC"/>
                </a:solidFill>
                <a:latin typeface="Times New Roman" pitchFamily="18" charset="0"/>
                <a:ea typeface="黑体" pitchFamily="49" charset="-122"/>
              </a:rPr>
              <a:t>1.</a:t>
            </a:r>
            <a:r>
              <a:rPr lang="zh-CN" altLang="en-US" sz="2800" b="1" dirty="0">
                <a:solidFill>
                  <a:srgbClr val="0000CC"/>
                </a:solidFill>
                <a:latin typeface="Times New Roman" pitchFamily="18" charset="0"/>
                <a:ea typeface="黑体" pitchFamily="49" charset="-122"/>
              </a:rPr>
              <a:t>基于</a:t>
            </a:r>
            <a:r>
              <a:rPr lang="zh-CN" altLang="zh-CN" sz="2800" b="1" dirty="0">
                <a:solidFill>
                  <a:srgbClr val="0000CC"/>
                </a:solidFill>
                <a:latin typeface="Times New Roman" pitchFamily="18" charset="0"/>
                <a:ea typeface="黑体" pitchFamily="49" charset="-122"/>
              </a:rPr>
              <a:t>低分辨率视频目标分类检测与识别跟踪技术</a:t>
            </a:r>
            <a:r>
              <a:rPr lang="zh-CN" altLang="en-US" sz="2800" b="1" dirty="0">
                <a:solidFill>
                  <a:srgbClr val="0000CC"/>
                </a:solidFill>
                <a:latin typeface="Times New Roman" pitchFamily="18" charset="0"/>
                <a:ea typeface="黑体" pitchFamily="49" charset="-122"/>
              </a:rPr>
              <a:t>（邹）</a:t>
            </a:r>
            <a:endParaRPr lang="en-US" altLang="zh-CN" sz="2800" b="1" dirty="0">
              <a:solidFill>
                <a:srgbClr val="0000CC"/>
              </a:solidFill>
              <a:latin typeface="Times New Roman" pitchFamily="18" charset="0"/>
              <a:ea typeface="黑体" pitchFamily="49" charset="-122"/>
            </a:endParaRPr>
          </a:p>
        </p:txBody>
      </p:sp>
      <p:sp>
        <p:nvSpPr>
          <p:cNvPr id="8" name="矩形 7">
            <a:extLst>
              <a:ext uri="{FF2B5EF4-FFF2-40B4-BE49-F238E27FC236}">
                <a16:creationId xmlns:a16="http://schemas.microsoft.com/office/drawing/2014/main" id="{AA9C7B9A-DEFA-4F18-98F3-511FC66BC393}"/>
              </a:ext>
            </a:extLst>
          </p:cNvPr>
          <p:cNvSpPr/>
          <p:nvPr/>
        </p:nvSpPr>
        <p:spPr>
          <a:xfrm>
            <a:off x="592195" y="1675992"/>
            <a:ext cx="7870306" cy="707886"/>
          </a:xfrm>
          <a:prstGeom prst="rect">
            <a:avLst/>
          </a:prstGeom>
        </p:spPr>
        <p:txBody>
          <a:bodyPr wrap="square">
            <a:spAutoFit/>
          </a:bodyPr>
          <a:lstStyle/>
          <a:p>
            <a:r>
              <a:rPr lang="zh-CN" altLang="en-US" sz="2000" dirty="0"/>
              <a:t>基于</a:t>
            </a:r>
            <a:r>
              <a:rPr lang="en-US" altLang="zh-CN" sz="2000" dirty="0"/>
              <a:t>YOLOv3</a:t>
            </a:r>
            <a:r>
              <a:rPr lang="zh-CN" altLang="en-US" sz="2000" dirty="0"/>
              <a:t>的船舶目标分类检测模型，可对常见的六类船舶进行检测。</a:t>
            </a:r>
            <a:endParaRPr lang="en-US" altLang="zh-CN" sz="2000" dirty="0"/>
          </a:p>
          <a:p>
            <a:r>
              <a:rPr lang="zh-CN" altLang="en-US" sz="2000" dirty="0"/>
              <a:t>检测模型的</a:t>
            </a:r>
            <a:r>
              <a:rPr lang="en-US" altLang="zh-CN" sz="2000" dirty="0" err="1"/>
              <a:t>mAP</a:t>
            </a:r>
            <a:r>
              <a:rPr lang="zh-CN" altLang="en-US" sz="2000" dirty="0"/>
              <a:t>达</a:t>
            </a:r>
            <a:r>
              <a:rPr lang="en-US" altLang="zh-CN" sz="2000" dirty="0"/>
              <a:t>95.66%</a:t>
            </a:r>
            <a:r>
              <a:rPr lang="zh-CN" altLang="en-US" sz="2000" dirty="0"/>
              <a:t>，准确率在</a:t>
            </a:r>
            <a:r>
              <a:rPr lang="en-US" altLang="zh-CN" sz="2000" dirty="0"/>
              <a:t>96%</a:t>
            </a:r>
            <a:r>
              <a:rPr lang="zh-CN" altLang="en-US" sz="2000" dirty="0"/>
              <a:t>以上。</a:t>
            </a:r>
          </a:p>
        </p:txBody>
      </p:sp>
      <p:pic>
        <p:nvPicPr>
          <p:cNvPr id="10" name="图片 9">
            <a:extLst>
              <a:ext uri="{FF2B5EF4-FFF2-40B4-BE49-F238E27FC236}">
                <a16:creationId xmlns:a16="http://schemas.microsoft.com/office/drawing/2014/main" id="{DAAD2045-D182-43C3-9C67-E55243B86BF4}"/>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93265" y="2541434"/>
            <a:ext cx="7876673" cy="3615620"/>
          </a:xfrm>
          <a:prstGeom prst="rect">
            <a:avLst/>
          </a:prstGeom>
        </p:spPr>
      </p:pic>
    </p:spTree>
    <p:extLst>
      <p:ext uri="{BB962C8B-B14F-4D97-AF65-F5344CB8AC3E}">
        <p14:creationId xmlns:p14="http://schemas.microsoft.com/office/powerpoint/2010/main" val="13823966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二、研究内容与指标完成情况</a:t>
            </a:r>
          </a:p>
        </p:txBody>
      </p:sp>
      <p:cxnSp>
        <p:nvCxnSpPr>
          <p:cNvPr id="13" name="直接连接符 12"/>
          <p:cNvCxnSpPr/>
          <p:nvPr/>
        </p:nvCxnSpPr>
        <p:spPr>
          <a:xfrm>
            <a:off x="457200" y="838200"/>
            <a:ext cx="8140297"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灯片编号占位符 1"/>
          <p:cNvSpPr>
            <a:spLocks noGrp="1"/>
          </p:cNvSpPr>
          <p:nvPr>
            <p:ph type="sldNum" sz="quarter" idx="11"/>
          </p:nvPr>
        </p:nvSpPr>
        <p:spPr/>
        <p:txBody>
          <a:bodyPr/>
          <a:lstStyle/>
          <a:p>
            <a:fld id="{D70DDA84-61C3-874D-95B4-BC3725ED964D}" type="slidenum">
              <a:rPr kumimoji="1" lang="zh-CN" altLang="en-US" smtClean="0"/>
              <a:pPr/>
              <a:t>8</a:t>
            </a:fld>
            <a:r>
              <a:rPr kumimoji="1" lang="en-US" altLang="zh-CN" dirty="0"/>
              <a:t>/54</a:t>
            </a:r>
            <a:endParaRPr kumimoji="1" lang="zh-CN" altLang="en-US" dirty="0"/>
          </a:p>
        </p:txBody>
      </p:sp>
      <p:sp>
        <p:nvSpPr>
          <p:cNvPr id="5" name="矩形 1"/>
          <p:cNvSpPr>
            <a:spLocks noChangeArrowheads="1"/>
          </p:cNvSpPr>
          <p:nvPr/>
        </p:nvSpPr>
        <p:spPr bwMode="auto">
          <a:xfrm>
            <a:off x="76509" y="883379"/>
            <a:ext cx="9110186" cy="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40000"/>
              </a:lnSpc>
            </a:pPr>
            <a:r>
              <a:rPr lang="en-US" altLang="zh-CN" sz="2800" b="1" dirty="0">
                <a:solidFill>
                  <a:srgbClr val="0000CC"/>
                </a:solidFill>
                <a:latin typeface="Times New Roman" pitchFamily="18" charset="0"/>
                <a:ea typeface="黑体" pitchFamily="49" charset="-122"/>
              </a:rPr>
              <a:t>1.</a:t>
            </a:r>
            <a:r>
              <a:rPr lang="zh-CN" altLang="en-US" sz="2800" b="1" dirty="0">
                <a:solidFill>
                  <a:srgbClr val="0000CC"/>
                </a:solidFill>
                <a:latin typeface="Times New Roman" pitchFamily="18" charset="0"/>
                <a:ea typeface="黑体" pitchFamily="49" charset="-122"/>
              </a:rPr>
              <a:t>基于</a:t>
            </a:r>
            <a:r>
              <a:rPr lang="zh-CN" altLang="zh-CN" sz="2800" b="1" dirty="0">
                <a:solidFill>
                  <a:srgbClr val="0000CC"/>
                </a:solidFill>
                <a:latin typeface="Times New Roman" pitchFamily="18" charset="0"/>
                <a:ea typeface="黑体" pitchFamily="49" charset="-122"/>
              </a:rPr>
              <a:t>低分辨率视频目标分类检测与识别跟踪技术</a:t>
            </a:r>
            <a:r>
              <a:rPr lang="zh-CN" altLang="en-US" sz="2800" b="1" dirty="0">
                <a:solidFill>
                  <a:srgbClr val="0000CC"/>
                </a:solidFill>
                <a:latin typeface="Times New Roman" pitchFamily="18" charset="0"/>
                <a:ea typeface="黑体" pitchFamily="49" charset="-122"/>
              </a:rPr>
              <a:t>（邹）</a:t>
            </a:r>
            <a:endParaRPr lang="en-US" altLang="zh-CN" sz="2800" b="1" dirty="0">
              <a:solidFill>
                <a:srgbClr val="0000CC"/>
              </a:solidFill>
              <a:latin typeface="Times New Roman" pitchFamily="18" charset="0"/>
              <a:ea typeface="黑体" pitchFamily="49" charset="-122"/>
            </a:endParaRPr>
          </a:p>
        </p:txBody>
      </p:sp>
      <p:sp>
        <p:nvSpPr>
          <p:cNvPr id="8" name="矩形 7">
            <a:extLst>
              <a:ext uri="{FF2B5EF4-FFF2-40B4-BE49-F238E27FC236}">
                <a16:creationId xmlns:a16="http://schemas.microsoft.com/office/drawing/2014/main" id="{AA9C7B9A-DEFA-4F18-98F3-511FC66BC393}"/>
              </a:ext>
            </a:extLst>
          </p:cNvPr>
          <p:cNvSpPr/>
          <p:nvPr/>
        </p:nvSpPr>
        <p:spPr>
          <a:xfrm>
            <a:off x="741412" y="1719025"/>
            <a:ext cx="6998564" cy="1015663"/>
          </a:xfrm>
          <a:prstGeom prst="rect">
            <a:avLst/>
          </a:prstGeom>
        </p:spPr>
        <p:txBody>
          <a:bodyPr wrap="square">
            <a:spAutoFit/>
          </a:bodyPr>
          <a:lstStyle/>
          <a:p>
            <a:r>
              <a:rPr lang="zh-CN" altLang="en-US" sz="2000" dirty="0"/>
              <a:t>在检测模型的基础上，采用基于检测的跟踪算法</a:t>
            </a:r>
            <a:r>
              <a:rPr lang="en-US" altLang="zh-CN" sz="2000" dirty="0"/>
              <a:t>SORT</a:t>
            </a:r>
            <a:r>
              <a:rPr lang="zh-CN" altLang="en-US" sz="2000" dirty="0"/>
              <a:t>对已检测的目标进行跟踪。跟踪模型的计算速度与准确率完全基于检测模型的准确度。</a:t>
            </a:r>
          </a:p>
        </p:txBody>
      </p:sp>
      <p:pic>
        <p:nvPicPr>
          <p:cNvPr id="9" name="图片 8">
            <a:extLst>
              <a:ext uri="{FF2B5EF4-FFF2-40B4-BE49-F238E27FC236}">
                <a16:creationId xmlns:a16="http://schemas.microsoft.com/office/drawing/2014/main" id="{9286231C-F611-478C-8F8F-A9B2B647F4B7}"/>
              </a:ext>
            </a:extLst>
          </p:cNvPr>
          <p:cNvPicPr>
            <a:picLocks noChangeAspect="1"/>
          </p:cNvPicPr>
          <p:nvPr/>
        </p:nvPicPr>
        <p:blipFill rotWithShape="1">
          <a:blip r:embed="rId3">
            <a:extLst>
              <a:ext uri="{28A0092B-C50C-407E-A947-70E740481C1C}">
                <a14:useLocalDpi xmlns:a14="http://schemas.microsoft.com/office/drawing/2010/main" val="0"/>
              </a:ext>
            </a:extLst>
          </a:blip>
          <a:srcRect l="-78"/>
          <a:stretch/>
        </p:blipFill>
        <p:spPr>
          <a:xfrm>
            <a:off x="861387" y="4194130"/>
            <a:ext cx="6758614" cy="1953796"/>
          </a:xfrm>
          <a:prstGeom prst="rect">
            <a:avLst/>
          </a:prstGeom>
        </p:spPr>
      </p:pic>
      <p:pic>
        <p:nvPicPr>
          <p:cNvPr id="12" name="图片 11">
            <a:extLst>
              <a:ext uri="{FF2B5EF4-FFF2-40B4-BE49-F238E27FC236}">
                <a16:creationId xmlns:a16="http://schemas.microsoft.com/office/drawing/2014/main" id="{7421C1D8-9A0C-4DE7-AAFA-493236D4A49B}"/>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t="33769" r="9612" b="43139"/>
          <a:stretch/>
        </p:blipFill>
        <p:spPr>
          <a:xfrm>
            <a:off x="861387" y="2943374"/>
            <a:ext cx="6758614" cy="971251"/>
          </a:xfrm>
          <a:prstGeom prst="rect">
            <a:avLst/>
          </a:prstGeom>
        </p:spPr>
      </p:pic>
    </p:spTree>
    <p:extLst>
      <p:ext uri="{BB962C8B-B14F-4D97-AF65-F5344CB8AC3E}">
        <p14:creationId xmlns:p14="http://schemas.microsoft.com/office/powerpoint/2010/main" val="477367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二、研究内容与指标完成情况</a:t>
            </a:r>
          </a:p>
        </p:txBody>
      </p:sp>
      <p:cxnSp>
        <p:nvCxnSpPr>
          <p:cNvPr id="13" name="直接连接符 12"/>
          <p:cNvCxnSpPr/>
          <p:nvPr/>
        </p:nvCxnSpPr>
        <p:spPr>
          <a:xfrm>
            <a:off x="457200" y="838200"/>
            <a:ext cx="8140297"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灯片编号占位符 1"/>
          <p:cNvSpPr>
            <a:spLocks noGrp="1"/>
          </p:cNvSpPr>
          <p:nvPr>
            <p:ph type="sldNum" sz="quarter" idx="11"/>
          </p:nvPr>
        </p:nvSpPr>
        <p:spPr/>
        <p:txBody>
          <a:bodyPr/>
          <a:lstStyle/>
          <a:p>
            <a:fld id="{D70DDA84-61C3-874D-95B4-BC3725ED964D}" type="slidenum">
              <a:rPr kumimoji="1" lang="zh-CN" altLang="en-US" smtClean="0"/>
              <a:pPr/>
              <a:t>9</a:t>
            </a:fld>
            <a:r>
              <a:rPr kumimoji="1" lang="en-US" altLang="zh-CN" dirty="0"/>
              <a:t>/54</a:t>
            </a:r>
            <a:endParaRPr kumimoji="1" lang="zh-CN" altLang="en-US" dirty="0"/>
          </a:p>
        </p:txBody>
      </p:sp>
      <p:sp>
        <p:nvSpPr>
          <p:cNvPr id="5" name="矩形 1"/>
          <p:cNvSpPr>
            <a:spLocks noChangeArrowheads="1"/>
          </p:cNvSpPr>
          <p:nvPr/>
        </p:nvSpPr>
        <p:spPr bwMode="auto">
          <a:xfrm>
            <a:off x="76509" y="883379"/>
            <a:ext cx="7907934" cy="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40000"/>
              </a:lnSpc>
            </a:pPr>
            <a:r>
              <a:rPr lang="en-US" altLang="zh-CN" sz="2800" b="1" dirty="0">
                <a:solidFill>
                  <a:srgbClr val="0000CC"/>
                </a:solidFill>
                <a:latin typeface="Times New Roman" pitchFamily="18" charset="0"/>
                <a:ea typeface="黑体" pitchFamily="49" charset="-122"/>
              </a:rPr>
              <a:t>2.</a:t>
            </a:r>
            <a:r>
              <a:rPr lang="zh-CN" altLang="en-US" sz="2800" b="1" dirty="0">
                <a:solidFill>
                  <a:srgbClr val="0000CC"/>
                </a:solidFill>
                <a:latin typeface="Times New Roman" pitchFamily="18" charset="0"/>
                <a:ea typeface="黑体" pitchFamily="49" charset="-122"/>
              </a:rPr>
              <a:t>基于</a:t>
            </a:r>
            <a:r>
              <a:rPr lang="zh-CN" altLang="zh-CN" sz="2800" b="1" dirty="0">
                <a:solidFill>
                  <a:srgbClr val="0000CC"/>
                </a:solidFill>
                <a:latin typeface="Times New Roman" pitchFamily="18" charset="0"/>
                <a:ea typeface="黑体" pitchFamily="49" charset="-122"/>
              </a:rPr>
              <a:t>低分辨率视频目标</a:t>
            </a:r>
            <a:r>
              <a:rPr lang="zh-CN" altLang="en-US" sz="2800" b="1" dirty="0">
                <a:solidFill>
                  <a:srgbClr val="0000CC"/>
                </a:solidFill>
                <a:latin typeface="Times New Roman" pitchFamily="18" charset="0"/>
                <a:ea typeface="黑体" pitchFamily="49" charset="-122"/>
              </a:rPr>
              <a:t>文字检测与识别技术</a:t>
            </a:r>
            <a:r>
              <a:rPr lang="en-US" altLang="zh-CN" sz="2800" b="1" dirty="0">
                <a:solidFill>
                  <a:srgbClr val="0000CC"/>
                </a:solidFill>
                <a:latin typeface="Times New Roman" pitchFamily="18" charset="0"/>
                <a:ea typeface="黑体" pitchFamily="49" charset="-122"/>
              </a:rPr>
              <a:t>(</a:t>
            </a:r>
            <a:r>
              <a:rPr lang="zh-CN" altLang="en-US" sz="2800" b="1" dirty="0">
                <a:solidFill>
                  <a:srgbClr val="0000CC"/>
                </a:solidFill>
                <a:latin typeface="Times New Roman" pitchFamily="18" charset="0"/>
                <a:ea typeface="黑体" pitchFamily="49" charset="-122"/>
              </a:rPr>
              <a:t>徐</a:t>
            </a:r>
            <a:r>
              <a:rPr lang="en-US" altLang="zh-CN" sz="2800" b="1" dirty="0">
                <a:solidFill>
                  <a:srgbClr val="0000CC"/>
                </a:solidFill>
                <a:latin typeface="Times New Roman" pitchFamily="18" charset="0"/>
                <a:ea typeface="黑体" pitchFamily="49" charset="-122"/>
              </a:rPr>
              <a:t>)</a:t>
            </a:r>
          </a:p>
        </p:txBody>
      </p:sp>
      <p:sp>
        <p:nvSpPr>
          <p:cNvPr id="6" name="文本框 5"/>
          <p:cNvSpPr txBox="1"/>
          <p:nvPr/>
        </p:nvSpPr>
        <p:spPr>
          <a:xfrm>
            <a:off x="436711" y="1624132"/>
            <a:ext cx="7359256" cy="2092881"/>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(1) </a:t>
            </a:r>
            <a:r>
              <a:rPr lang="zh-CN" altLang="en-US" sz="2000" dirty="0">
                <a:latin typeface="微软雅黑" panose="020B0503020204020204" pitchFamily="34" charset="-122"/>
                <a:ea typeface="微软雅黑" panose="020B0503020204020204" pitchFamily="34" charset="-122"/>
              </a:rPr>
              <a:t>研究内容</a:t>
            </a:r>
            <a:endParaRPr lang="en-US" altLang="zh-CN" sz="2000" dirty="0">
              <a:latin typeface="微软雅黑" panose="020B0503020204020204" pitchFamily="34" charset="-122"/>
              <a:ea typeface="微软雅黑" panose="020B0503020204020204" pitchFamily="34" charset="-122"/>
            </a:endParaRPr>
          </a:p>
          <a:p>
            <a:r>
              <a:rPr lang="zh-CN" altLang="en-US" dirty="0"/>
              <a:t>视频</a:t>
            </a:r>
            <a:r>
              <a:rPr lang="zh-CN" altLang="zh-CN" dirty="0"/>
              <a:t>文字检测和</a:t>
            </a:r>
            <a:r>
              <a:rPr lang="zh-CN" altLang="en-US" dirty="0"/>
              <a:t>识别：不同角度、不同方向、有部分遮挡</a:t>
            </a:r>
            <a:endParaRPr lang="en-US" altLang="zh-CN" dirty="0"/>
          </a:p>
          <a:p>
            <a:endParaRPr lang="en-US" altLang="zh-CN" dirty="0"/>
          </a:p>
          <a:p>
            <a:r>
              <a:rPr lang="en-US" altLang="zh-CN" sz="2000" dirty="0">
                <a:latin typeface="微软雅黑" panose="020B0503020204020204" pitchFamily="34" charset="-122"/>
                <a:ea typeface="微软雅黑" panose="020B0503020204020204" pitchFamily="34" charset="-122"/>
              </a:rPr>
              <a:t>(2) </a:t>
            </a:r>
            <a:r>
              <a:rPr lang="zh-CN" altLang="en-US" sz="2000" dirty="0">
                <a:latin typeface="微软雅黑" panose="020B0503020204020204" pitchFamily="34" charset="-122"/>
                <a:ea typeface="微软雅黑" panose="020B0503020204020204" pitchFamily="34" charset="-122"/>
              </a:rPr>
              <a:t>指标完成情况</a:t>
            </a:r>
            <a:endParaRPr lang="en-US" altLang="zh-CN" sz="2000" dirty="0">
              <a:latin typeface="微软雅黑" panose="020B0503020204020204" pitchFamily="34" charset="-122"/>
              <a:ea typeface="微软雅黑" panose="020B0503020204020204" pitchFamily="34" charset="-122"/>
            </a:endParaRPr>
          </a:p>
          <a:p>
            <a:r>
              <a:rPr lang="zh-CN" altLang="en-US" dirty="0"/>
              <a:t>识别精度：</a:t>
            </a:r>
            <a:r>
              <a:rPr lang="en-US" altLang="zh-CN" dirty="0"/>
              <a:t>100</a:t>
            </a:r>
            <a:r>
              <a:rPr lang="zh-CN" altLang="en-US" dirty="0"/>
              <a:t>张</a:t>
            </a:r>
            <a:r>
              <a:rPr lang="en-US" altLang="zh-CN" dirty="0"/>
              <a:t>MTWI2018</a:t>
            </a:r>
            <a:r>
              <a:rPr lang="zh-CN" altLang="en-US" dirty="0"/>
              <a:t>图片，</a:t>
            </a:r>
            <a:r>
              <a:rPr lang="en-US" altLang="zh-CN" dirty="0"/>
              <a:t>88.25% </a:t>
            </a:r>
            <a:r>
              <a:rPr lang="zh-CN" altLang="en-US" dirty="0"/>
              <a:t>略低于性能指标</a:t>
            </a:r>
            <a:r>
              <a:rPr lang="en-US" altLang="zh-CN" dirty="0"/>
              <a:t>90%</a:t>
            </a:r>
          </a:p>
          <a:p>
            <a:r>
              <a:rPr lang="zh-CN" altLang="en-US" dirty="0"/>
              <a:t>文字区域标注：</a:t>
            </a:r>
            <a:r>
              <a:rPr lang="zh-CN" altLang="zh-CN" dirty="0"/>
              <a:t>四点斜框</a:t>
            </a:r>
            <a:r>
              <a:rPr lang="zh-CN" altLang="en-US" dirty="0"/>
              <a:t>，功能指标支持：不同方向角度</a:t>
            </a:r>
            <a:endParaRPr lang="en-US" altLang="zh-CN" dirty="0"/>
          </a:p>
          <a:p>
            <a:r>
              <a:rPr lang="zh-CN" altLang="en-US" dirty="0"/>
              <a:t>模型：</a:t>
            </a:r>
            <a:r>
              <a:rPr lang="en-US" altLang="zh-CN" dirty="0"/>
              <a:t>Inception + LSTM</a:t>
            </a:r>
            <a:r>
              <a:rPr lang="zh-CN" altLang="en-US" dirty="0"/>
              <a:t>，功能指标支持：一定程度上预测部分遮挡</a:t>
            </a:r>
            <a:r>
              <a:rPr lang="en-US" altLang="zh-CN" dirty="0"/>
              <a:t>               </a:t>
            </a:r>
          </a:p>
        </p:txBody>
      </p:sp>
      <p:pic>
        <p:nvPicPr>
          <p:cNvPr id="15" name="图片 14">
            <a:extLst>
              <a:ext uri="{FF2B5EF4-FFF2-40B4-BE49-F238E27FC236}">
                <a16:creationId xmlns:a16="http://schemas.microsoft.com/office/drawing/2014/main" id="{C6ADDE0A-D4A7-4D97-8635-E86D6DE7B802}"/>
              </a:ext>
            </a:extLst>
          </p:cNvPr>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57200" y="3717013"/>
            <a:ext cx="3841423" cy="2600699"/>
          </a:xfrm>
          <a:prstGeom prst="rect">
            <a:avLst/>
          </a:prstGeom>
          <a:noFill/>
          <a:ln>
            <a:noFill/>
          </a:ln>
        </p:spPr>
      </p:pic>
      <p:pic>
        <p:nvPicPr>
          <p:cNvPr id="16" name="图片 15">
            <a:extLst>
              <a:ext uri="{FF2B5EF4-FFF2-40B4-BE49-F238E27FC236}">
                <a16:creationId xmlns:a16="http://schemas.microsoft.com/office/drawing/2014/main" id="{4E4D8F88-B1EC-4682-8576-ECAE485ECDC1}"/>
              </a:ext>
            </a:extLst>
          </p:cNvPr>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4572000" y="3717012"/>
            <a:ext cx="4025497" cy="2600699"/>
          </a:xfrm>
          <a:prstGeom prst="rect">
            <a:avLst/>
          </a:prstGeom>
          <a:noFill/>
          <a:ln>
            <a:noFill/>
          </a:ln>
        </p:spPr>
      </p:pic>
    </p:spTree>
    <p:extLst>
      <p:ext uri="{BB962C8B-B14F-4D97-AF65-F5344CB8AC3E}">
        <p14:creationId xmlns:p14="http://schemas.microsoft.com/office/powerpoint/2010/main" val="352409345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4.3"/>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6315,&quot;width&quot;:9000}"/>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301,&quot;width&quot;:8298}"/>
</p:tagLst>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BD模板" id="{98297557-8FF6-4670-834B-6322098C4710}" vid="{E686D82D-7A94-4384-8612-84979F9039C0}"/>
    </a:ext>
  </a:extLst>
</a:theme>
</file>

<file path=ppt/theme/theme2.xml><?xml version="1.0" encoding="utf-8"?>
<a:theme xmlns:a="http://schemas.openxmlformats.org/drawingml/2006/main" name="1_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BD模板" id="{98297557-8FF6-4670-834B-6322098C4710}" vid="{E686D82D-7A94-4384-8612-84979F9039C0}"/>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59270</TotalTime>
  <Words>2801</Words>
  <Application>Microsoft Macintosh PowerPoint</Application>
  <PresentationFormat>全屏显示(4:3)</PresentationFormat>
  <Paragraphs>459</Paragraphs>
  <Slides>37</Slides>
  <Notes>37</Notes>
  <HiddenSlides>0</HiddenSlides>
  <MMClips>1</MMClips>
  <ScaleCrop>false</ScaleCrop>
  <HeadingPairs>
    <vt:vector size="8" baseType="variant">
      <vt:variant>
        <vt:lpstr>已用的字体</vt:lpstr>
      </vt:variant>
      <vt:variant>
        <vt:i4>10</vt:i4>
      </vt:variant>
      <vt:variant>
        <vt:lpstr>主题</vt:lpstr>
      </vt:variant>
      <vt:variant>
        <vt:i4>2</vt:i4>
      </vt:variant>
      <vt:variant>
        <vt:lpstr>嵌入 OLE 服务器</vt:lpstr>
      </vt:variant>
      <vt:variant>
        <vt:i4>4</vt:i4>
      </vt:variant>
      <vt:variant>
        <vt:lpstr>幻灯片标题</vt:lpstr>
      </vt:variant>
      <vt:variant>
        <vt:i4>37</vt:i4>
      </vt:variant>
    </vt:vector>
  </HeadingPairs>
  <TitlesOfParts>
    <vt:vector size="53" baseType="lpstr">
      <vt:lpstr>黑体</vt:lpstr>
      <vt:lpstr>华文细黑</vt:lpstr>
      <vt:lpstr>楷体</vt:lpstr>
      <vt:lpstr>宋体</vt:lpstr>
      <vt:lpstr>微软雅黑</vt:lpstr>
      <vt:lpstr>Arial</vt:lpstr>
      <vt:lpstr>Calibri</vt:lpstr>
      <vt:lpstr>Cambria Math</vt:lpstr>
      <vt:lpstr>Times New Roman</vt:lpstr>
      <vt:lpstr>Wingdings</vt:lpstr>
      <vt:lpstr>Office 主题</vt:lpstr>
      <vt:lpstr>1_Office 主题</vt:lpstr>
      <vt:lpstr>Visio</vt:lpstr>
      <vt:lpstr>Equation</vt:lpstr>
      <vt:lpstr>Equation.KSEE3</vt:lpstr>
      <vt:lpstr>Visio.Drawing.11</vt:lpstr>
      <vt:lpstr>PowerPoint 演示文稿</vt:lpstr>
      <vt:lpstr>汇报提纲</vt:lpstr>
      <vt:lpstr>一、项目概述</vt:lpstr>
      <vt:lpstr>一、项目概述</vt:lpstr>
      <vt:lpstr>一、项目概述</vt:lpstr>
      <vt:lpstr>汇报提纲</vt:lpstr>
      <vt:lpstr>二、研究内容与指标完成情况</vt:lpstr>
      <vt:lpstr>二、研究内容与指标完成情况</vt:lpstr>
      <vt:lpstr>二、研究内容与指标完成情况</vt:lpstr>
      <vt:lpstr>二、研究内容与指标完成情况</vt:lpstr>
      <vt:lpstr>二、研究内容与指标完成情况</vt:lpstr>
      <vt:lpstr>汇报提纲</vt:lpstr>
      <vt:lpstr>三、关键技术突破与创新点</vt:lpstr>
      <vt:lpstr>三、关键技术突破与创新点</vt:lpstr>
      <vt:lpstr>三、关键技术突破与创新点</vt:lpstr>
      <vt:lpstr>三、关键技术突破与创新点</vt:lpstr>
      <vt:lpstr>三、关键技术突破与创新点</vt:lpstr>
      <vt:lpstr>三、关键技术突破与创新点</vt:lpstr>
      <vt:lpstr>三、关键技术突破与创新点</vt:lpstr>
      <vt:lpstr>三、关键技术突破与创新点</vt:lpstr>
      <vt:lpstr>三、关键技术突破与创新点</vt:lpstr>
      <vt:lpstr>三、关键技术突破与创新点</vt:lpstr>
      <vt:lpstr>三、关键技术突破与创新点</vt:lpstr>
      <vt:lpstr>三、关键技术突破与创新点</vt:lpstr>
      <vt:lpstr>三、关键技术突破与创新点</vt:lpstr>
      <vt:lpstr>三、关键技术突破与创新点</vt:lpstr>
      <vt:lpstr>三、关键技术突破与创新点</vt:lpstr>
      <vt:lpstr>三、关键技术突破与创新点</vt:lpstr>
      <vt:lpstr>三、关键技术突破与创新点</vt:lpstr>
      <vt:lpstr>汇报提纲</vt:lpstr>
      <vt:lpstr>四、组织管理情况</vt:lpstr>
      <vt:lpstr>四、组织管理情况</vt:lpstr>
      <vt:lpstr>汇报提纲</vt:lpstr>
      <vt:lpstr>五、经验、问题及建议</vt:lpstr>
      <vt:lpstr>研究内容完成情况</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北斗产业商业计划书</dc:title>
  <dc:creator>zhao</dc:creator>
  <cp:lastModifiedBy>li lucy</cp:lastModifiedBy>
  <cp:revision>4642</cp:revision>
  <cp:lastPrinted>2019-09-22T13:59:21Z</cp:lastPrinted>
  <dcterms:created xsi:type="dcterms:W3CDTF">2014-03-22T04:57:18Z</dcterms:created>
  <dcterms:modified xsi:type="dcterms:W3CDTF">2020-07-20T14:53:20Z</dcterms:modified>
</cp:coreProperties>
</file>